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6"/>
  </p:notesMasterIdLst>
  <p:sldIdLst>
    <p:sldId id="256" r:id="rId2"/>
    <p:sldId id="257" r:id="rId3"/>
    <p:sldId id="258" r:id="rId4"/>
    <p:sldId id="259" r:id="rId5"/>
    <p:sldId id="260" r:id="rId6"/>
    <p:sldId id="261" r:id="rId7"/>
    <p:sldId id="262" r:id="rId8"/>
    <p:sldId id="263" r:id="rId9"/>
    <p:sldId id="264" r:id="rId10"/>
    <p:sldId id="265" r:id="rId11"/>
    <p:sldId id="266" r:id="rId12"/>
    <p:sldId id="270" r:id="rId13"/>
    <p:sldId id="271" r:id="rId14"/>
    <p:sldId id="272" r:id="rId15"/>
    <p:sldId id="273" r:id="rId16"/>
    <p:sldId id="274" r:id="rId17"/>
    <p:sldId id="275" r:id="rId18"/>
    <p:sldId id="276" r:id="rId19"/>
    <p:sldId id="277" r:id="rId20"/>
    <p:sldId id="278" r:id="rId21"/>
    <p:sldId id="279" r:id="rId22"/>
    <p:sldId id="267" r:id="rId23"/>
    <p:sldId id="268" r:id="rId24"/>
    <p:sldId id="269" r:id="rId25"/>
  </p:sldIdLst>
  <p:sldSz cx="12192000" cy="6858000"/>
  <p:notesSz cx="6858000" cy="9144000"/>
  <p:embeddedFontLst>
    <p:embeddedFont>
      <p:font typeface="Calibri" panose="020F0502020204030204" pitchFamily="34" charset="0"/>
      <p:regular r:id="rId27"/>
      <p:bold r:id="rId28"/>
      <p:italic r:id="rId29"/>
      <p:boldItalic r:id="rId30"/>
    </p:embeddedFont>
    <p:embeddedFont>
      <p:font typeface="Helvetica Neue" panose="020B0604020202020204" charset="0"/>
      <p:regular r:id="rId31"/>
      <p:bold r:id="rId32"/>
      <p:italic r:id="rId33"/>
      <p:boldItalic r:id="rId34"/>
    </p:embeddedFont>
    <p:embeddedFont>
      <p:font typeface="Play" panose="020B0604020202020204" charset="0"/>
      <p:regular r:id="rId35"/>
      <p:bold r:id="rId3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7" roundtripDataSignature="AMtx7mhrfntXyHBIOSsModJqp1pzUzwUx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7" d="100"/>
          <a:sy n="87" d="100"/>
        </p:scale>
        <p:origin x="499"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font" Target="fonts/font8.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3.fntdata"/><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6.fntdata"/><Relationship Id="rId37" Type="http://customschemas.google.com/relationships/presentationmetadata" Target="meta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36" Type="http://schemas.openxmlformats.org/officeDocument/2006/relationships/font" Target="fonts/font10.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font" Target="fonts/font9.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7.fntdata"/><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2" name="Google Shape;13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2b67aa59532_0_4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2b67aa59532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2b67aa59532_0_5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2b67aa59532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2b67aa59532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2b67aa59532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930714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2b67aa59532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2b67aa59532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979456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2b67aa59532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2b67aa59532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244213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2b67aa59532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2b67aa59532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192908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2b67aa59532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2b67aa59532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75673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2b67aa59532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2b67aa59532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856408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2b67aa59532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2b67aa59532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890027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2b67aa59532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2b67aa59532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578122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9" name="Google Shape;139;p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2b67aa59532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2b67aa59532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6150994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2b67aa59532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2b67aa59532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022733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0" name="Google Shape;210;p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6" name="Google Shape;216;p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2" name="Google Shape;222;p1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5" name="Google Shape;145;p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1" name="Google Shape;151;p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7" name="Google Shape;157;p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2b67aa59532_0_1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2b67aa59532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2b67aa59532_0_2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 name="Google Shape;171;g2b67aa59532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2b67aa59532_0_2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 name="Google Shape;178;g2b67aa59532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2b67aa59532_0_3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2b67aa59532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8"/>
        <p:cNvGrpSpPr/>
        <p:nvPr/>
      </p:nvGrpSpPr>
      <p:grpSpPr>
        <a:xfrm>
          <a:off x="0" y="0"/>
          <a:ext cx="0" cy="0"/>
          <a:chOff x="0" y="0"/>
          <a:chExt cx="0" cy="0"/>
        </a:xfrm>
      </p:grpSpPr>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58"/>
        <p:cNvGrpSpPr/>
        <p:nvPr/>
      </p:nvGrpSpPr>
      <p:grpSpPr>
        <a:xfrm>
          <a:off x="0" y="0"/>
          <a:ext cx="0" cy="0"/>
          <a:chOff x="0" y="0"/>
          <a:chExt cx="0" cy="0"/>
        </a:xfrm>
      </p:grpSpPr>
      <p:pic>
        <p:nvPicPr>
          <p:cNvPr id="59" name="Google Shape;59;p24"/>
          <p:cNvPicPr preferRelativeResize="0"/>
          <p:nvPr/>
        </p:nvPicPr>
        <p:blipFill rotWithShape="1">
          <a:blip r:embed="rId2">
            <a:alphaModFix/>
          </a:blip>
          <a:srcRect/>
          <a:stretch/>
        </p:blipFill>
        <p:spPr>
          <a:xfrm>
            <a:off x="6488021" y="2569613"/>
            <a:ext cx="4214179" cy="565522"/>
          </a:xfrm>
          <a:prstGeom prst="rect">
            <a:avLst/>
          </a:prstGeom>
          <a:noFill/>
          <a:ln>
            <a:noFill/>
          </a:ln>
        </p:spPr>
      </p:pic>
      <p:pic>
        <p:nvPicPr>
          <p:cNvPr id="60" name="Google Shape;60;p24"/>
          <p:cNvPicPr preferRelativeResize="0"/>
          <p:nvPr/>
        </p:nvPicPr>
        <p:blipFill rotWithShape="1">
          <a:blip r:embed="rId2">
            <a:alphaModFix/>
          </a:blip>
          <a:srcRect/>
          <a:stretch/>
        </p:blipFill>
        <p:spPr>
          <a:xfrm>
            <a:off x="1311589" y="2569613"/>
            <a:ext cx="4214179" cy="565522"/>
          </a:xfrm>
          <a:prstGeom prst="rect">
            <a:avLst/>
          </a:prstGeom>
          <a:noFill/>
          <a:ln>
            <a:noFill/>
          </a:ln>
        </p:spPr>
      </p:pic>
      <p:sp>
        <p:nvSpPr>
          <p:cNvPr id="61" name="Google Shape;61;p24"/>
          <p:cNvSpPr txBox="1">
            <a:spLocks noGrp="1"/>
          </p:cNvSpPr>
          <p:nvPr>
            <p:ph type="ctrTitle"/>
          </p:nvPr>
        </p:nvSpPr>
        <p:spPr>
          <a:xfrm>
            <a:off x="839788" y="1580994"/>
            <a:ext cx="10409064" cy="823912"/>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Helvetica Neue"/>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2" name="Google Shape;62;p24"/>
          <p:cNvSpPr txBox="1">
            <a:spLocks noGrp="1"/>
          </p:cNvSpPr>
          <p:nvPr>
            <p:ph type="body" idx="1"/>
          </p:nvPr>
        </p:nvSpPr>
        <p:spPr>
          <a:xfrm>
            <a:off x="1311591" y="2569613"/>
            <a:ext cx="4214180" cy="56552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63" name="Google Shape;63;p24"/>
          <p:cNvSpPr txBox="1">
            <a:spLocks noGrp="1"/>
          </p:cNvSpPr>
          <p:nvPr>
            <p:ph type="body" idx="2"/>
          </p:nvPr>
        </p:nvSpPr>
        <p:spPr>
          <a:xfrm>
            <a:off x="839788" y="3299842"/>
            <a:ext cx="5157787" cy="2671762"/>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4" name="Google Shape;64;p24"/>
          <p:cNvSpPr txBox="1">
            <a:spLocks noGrp="1"/>
          </p:cNvSpPr>
          <p:nvPr>
            <p:ph type="body" idx="3"/>
          </p:nvPr>
        </p:nvSpPr>
        <p:spPr>
          <a:xfrm>
            <a:off x="6065664" y="3299842"/>
            <a:ext cx="5183188" cy="2671762"/>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5" name="Google Shape;65;p24"/>
          <p:cNvSpPr txBox="1">
            <a:spLocks noGrp="1"/>
          </p:cNvSpPr>
          <p:nvPr>
            <p:ph type="body" idx="4"/>
          </p:nvPr>
        </p:nvSpPr>
        <p:spPr>
          <a:xfrm>
            <a:off x="6488024" y="2569613"/>
            <a:ext cx="4214180" cy="56552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pic>
        <p:nvPicPr>
          <p:cNvPr id="66" name="Google Shape;66;p24"/>
          <p:cNvPicPr preferRelativeResize="0"/>
          <p:nvPr/>
        </p:nvPicPr>
        <p:blipFill rotWithShape="1">
          <a:blip r:embed="rId3">
            <a:alphaModFix/>
          </a:blip>
          <a:srcRect/>
          <a:stretch/>
        </p:blipFill>
        <p:spPr>
          <a:xfrm>
            <a:off x="839788" y="3299841"/>
            <a:ext cx="5183188" cy="2671761"/>
          </a:xfrm>
          <a:prstGeom prst="rect">
            <a:avLst/>
          </a:prstGeom>
          <a:noFill/>
          <a:ln>
            <a:noFill/>
          </a:ln>
        </p:spPr>
      </p:pic>
      <p:pic>
        <p:nvPicPr>
          <p:cNvPr id="67" name="Google Shape;67;p24"/>
          <p:cNvPicPr preferRelativeResize="0"/>
          <p:nvPr/>
        </p:nvPicPr>
        <p:blipFill rotWithShape="1">
          <a:blip r:embed="rId3">
            <a:alphaModFix/>
          </a:blip>
          <a:srcRect/>
          <a:stretch/>
        </p:blipFill>
        <p:spPr>
          <a:xfrm>
            <a:off x="6089799" y="3272034"/>
            <a:ext cx="5183188" cy="2699568"/>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p:spTree>
      <p:nvGrpSpPr>
        <p:cNvPr id="1" name="Shape 68"/>
        <p:cNvGrpSpPr/>
        <p:nvPr/>
      </p:nvGrpSpPr>
      <p:grpSpPr>
        <a:xfrm>
          <a:off x="0" y="0"/>
          <a:ext cx="0" cy="0"/>
          <a:chOff x="0" y="0"/>
          <a:chExt cx="0" cy="0"/>
        </a:xfrm>
      </p:grpSpPr>
      <p:sp>
        <p:nvSpPr>
          <p:cNvPr id="69" name="Google Shape;69;p25"/>
          <p:cNvSpPr txBox="1">
            <a:spLocks noGrp="1"/>
          </p:cNvSpPr>
          <p:nvPr>
            <p:ph type="title"/>
          </p:nvPr>
        </p:nvSpPr>
        <p:spPr>
          <a:xfrm>
            <a:off x="1599062" y="1409825"/>
            <a:ext cx="4381422" cy="938812"/>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Helvetica Neue"/>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25"/>
          <p:cNvSpPr txBox="1">
            <a:spLocks noGrp="1"/>
          </p:cNvSpPr>
          <p:nvPr>
            <p:ph type="body" idx="1"/>
          </p:nvPr>
        </p:nvSpPr>
        <p:spPr>
          <a:xfrm>
            <a:off x="1689596" y="2504670"/>
            <a:ext cx="4158977" cy="3532993"/>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pic>
        <p:nvPicPr>
          <p:cNvPr id="71" name="Google Shape;71;p25"/>
          <p:cNvPicPr preferRelativeResize="0"/>
          <p:nvPr/>
        </p:nvPicPr>
        <p:blipFill rotWithShape="1">
          <a:blip r:embed="rId2">
            <a:alphaModFix/>
          </a:blip>
          <a:srcRect/>
          <a:stretch/>
        </p:blipFill>
        <p:spPr>
          <a:xfrm>
            <a:off x="1578374" y="2449053"/>
            <a:ext cx="4381422" cy="3707364"/>
          </a:xfrm>
          <a:prstGeom prst="rect">
            <a:avLst/>
          </a:prstGeom>
          <a:noFill/>
          <a:ln>
            <a:noFill/>
          </a:ln>
        </p:spPr>
      </p:pic>
      <p:sp>
        <p:nvSpPr>
          <p:cNvPr id="72" name="Google Shape;72;p25"/>
          <p:cNvSpPr txBox="1"/>
          <p:nvPr/>
        </p:nvSpPr>
        <p:spPr>
          <a:xfrm>
            <a:off x="6196694" y="1409825"/>
            <a:ext cx="4381422" cy="938812"/>
          </a:xfrm>
          <a:prstGeom prst="rect">
            <a:avLst/>
          </a:prstGeom>
          <a:noFill/>
          <a:ln>
            <a:noFill/>
          </a:ln>
        </p:spPr>
        <p:txBody>
          <a:bodyPr spcFirstLastPara="1" wrap="square" lIns="91425" tIns="45700" rIns="91425" bIns="45700" anchor="b" anchorCtr="0">
            <a:normAutofit lnSpcReduction="10000"/>
          </a:bodyPr>
          <a:lstStyle/>
          <a:p>
            <a:pPr marL="0" marR="0" lvl="0" indent="0" algn="l" rtl="0">
              <a:lnSpc>
                <a:spcPct val="90000"/>
              </a:lnSpc>
              <a:spcBef>
                <a:spcPts val="0"/>
              </a:spcBef>
              <a:spcAft>
                <a:spcPts val="0"/>
              </a:spcAft>
              <a:buClr>
                <a:schemeClr val="dk1"/>
              </a:buClr>
              <a:buSzPts val="3200"/>
              <a:buFont typeface="Helvetica Neue"/>
              <a:buNone/>
            </a:pPr>
            <a:r>
              <a:rPr lang="en-US" sz="3200">
                <a:solidFill>
                  <a:schemeClr val="dk1"/>
                </a:solidFill>
                <a:latin typeface="Helvetica Neue"/>
                <a:ea typeface="Helvetica Neue"/>
                <a:cs typeface="Helvetica Neue"/>
                <a:sym typeface="Helvetica Neue"/>
              </a:rPr>
              <a:t>Click to edit Master title style</a:t>
            </a:r>
            <a:endParaRPr sz="3200">
              <a:solidFill>
                <a:schemeClr val="dk1"/>
              </a:solidFill>
              <a:latin typeface="Helvetica Neue"/>
              <a:ea typeface="Helvetica Neue"/>
              <a:cs typeface="Helvetica Neue"/>
              <a:sym typeface="Helvetica Neue"/>
            </a:endParaRPr>
          </a:p>
        </p:txBody>
      </p:sp>
      <p:sp>
        <p:nvSpPr>
          <p:cNvPr id="73" name="Google Shape;73;p25"/>
          <p:cNvSpPr txBox="1">
            <a:spLocks noGrp="1"/>
          </p:cNvSpPr>
          <p:nvPr>
            <p:ph type="body" idx="2"/>
          </p:nvPr>
        </p:nvSpPr>
        <p:spPr>
          <a:xfrm>
            <a:off x="6302499" y="2497457"/>
            <a:ext cx="4233339" cy="3610556"/>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pic>
        <p:nvPicPr>
          <p:cNvPr id="74" name="Google Shape;74;p25"/>
          <p:cNvPicPr preferRelativeResize="0"/>
          <p:nvPr/>
        </p:nvPicPr>
        <p:blipFill rotWithShape="1">
          <a:blip r:embed="rId2">
            <a:alphaModFix/>
          </a:blip>
          <a:srcRect/>
          <a:stretch/>
        </p:blipFill>
        <p:spPr>
          <a:xfrm>
            <a:off x="6196694" y="2417485"/>
            <a:ext cx="4381422" cy="3707364"/>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2_Custom Layout">
  <p:cSld name="2_Custom Layout">
    <p:spTree>
      <p:nvGrpSpPr>
        <p:cNvPr id="1" name="Shape 75"/>
        <p:cNvGrpSpPr/>
        <p:nvPr/>
      </p:nvGrpSpPr>
      <p:grpSpPr>
        <a:xfrm>
          <a:off x="0" y="0"/>
          <a:ext cx="0" cy="0"/>
          <a:chOff x="0" y="0"/>
          <a:chExt cx="0" cy="0"/>
        </a:xfrm>
      </p:grpSpPr>
      <p:pic>
        <p:nvPicPr>
          <p:cNvPr id="76" name="Google Shape;76;p26"/>
          <p:cNvPicPr preferRelativeResize="0"/>
          <p:nvPr/>
        </p:nvPicPr>
        <p:blipFill rotWithShape="1">
          <a:blip r:embed="rId2">
            <a:alphaModFix/>
          </a:blip>
          <a:srcRect/>
          <a:stretch/>
        </p:blipFill>
        <p:spPr>
          <a:xfrm>
            <a:off x="881850" y="1574674"/>
            <a:ext cx="6254427" cy="4235501"/>
          </a:xfrm>
          <a:prstGeom prst="rect">
            <a:avLst/>
          </a:prstGeom>
          <a:noFill/>
          <a:ln>
            <a:noFill/>
          </a:ln>
        </p:spPr>
      </p:pic>
      <p:sp>
        <p:nvSpPr>
          <p:cNvPr id="77" name="Google Shape;77;p26"/>
          <p:cNvSpPr txBox="1">
            <a:spLocks noGrp="1"/>
          </p:cNvSpPr>
          <p:nvPr>
            <p:ph type="title"/>
          </p:nvPr>
        </p:nvSpPr>
        <p:spPr>
          <a:xfrm>
            <a:off x="7240587" y="1562465"/>
            <a:ext cx="3932237" cy="85891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Helvetica Neue"/>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8" name="Google Shape;78;p26"/>
          <p:cNvSpPr txBox="1">
            <a:spLocks noGrp="1"/>
          </p:cNvSpPr>
          <p:nvPr>
            <p:ph type="body" idx="1"/>
          </p:nvPr>
        </p:nvSpPr>
        <p:spPr>
          <a:xfrm>
            <a:off x="881851" y="1562465"/>
            <a:ext cx="6254427" cy="4217743"/>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79" name="Google Shape;79;p26"/>
          <p:cNvSpPr txBox="1">
            <a:spLocks noGrp="1"/>
          </p:cNvSpPr>
          <p:nvPr>
            <p:ph type="body" idx="2"/>
          </p:nvPr>
        </p:nvSpPr>
        <p:spPr>
          <a:xfrm>
            <a:off x="7240587" y="2547888"/>
            <a:ext cx="3932237" cy="323232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pic>
        <p:nvPicPr>
          <p:cNvPr id="80" name="Google Shape;80;p26"/>
          <p:cNvPicPr preferRelativeResize="0"/>
          <p:nvPr/>
        </p:nvPicPr>
        <p:blipFill rotWithShape="1">
          <a:blip r:embed="rId3">
            <a:alphaModFix/>
          </a:blip>
          <a:srcRect/>
          <a:stretch/>
        </p:blipFill>
        <p:spPr>
          <a:xfrm>
            <a:off x="7199793" y="2485163"/>
            <a:ext cx="4008544" cy="3391851"/>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3_Custom Layout">
  <p:cSld name="3_Custom Layout">
    <p:spTree>
      <p:nvGrpSpPr>
        <p:cNvPr id="1" name="Shape 81"/>
        <p:cNvGrpSpPr/>
        <p:nvPr/>
      </p:nvGrpSpPr>
      <p:grpSpPr>
        <a:xfrm>
          <a:off x="0" y="0"/>
          <a:ext cx="0" cy="0"/>
          <a:chOff x="0" y="0"/>
          <a:chExt cx="0" cy="0"/>
        </a:xfrm>
      </p:grpSpPr>
      <p:pic>
        <p:nvPicPr>
          <p:cNvPr id="82" name="Google Shape;82;p27"/>
          <p:cNvPicPr preferRelativeResize="0"/>
          <p:nvPr/>
        </p:nvPicPr>
        <p:blipFill rotWithShape="1">
          <a:blip r:embed="rId2">
            <a:alphaModFix/>
          </a:blip>
          <a:srcRect/>
          <a:stretch/>
        </p:blipFill>
        <p:spPr>
          <a:xfrm>
            <a:off x="646589" y="1818981"/>
            <a:ext cx="3508157" cy="823912"/>
          </a:xfrm>
          <a:prstGeom prst="rect">
            <a:avLst/>
          </a:prstGeom>
          <a:noFill/>
          <a:ln>
            <a:noFill/>
          </a:ln>
        </p:spPr>
      </p:pic>
      <p:sp>
        <p:nvSpPr>
          <p:cNvPr id="83" name="Google Shape;83;p27"/>
          <p:cNvSpPr txBox="1">
            <a:spLocks noGrp="1"/>
          </p:cNvSpPr>
          <p:nvPr>
            <p:ph type="body" idx="1"/>
          </p:nvPr>
        </p:nvSpPr>
        <p:spPr>
          <a:xfrm>
            <a:off x="646591" y="1818981"/>
            <a:ext cx="350815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84" name="Google Shape;84;p27"/>
          <p:cNvSpPr txBox="1">
            <a:spLocks noGrp="1"/>
          </p:cNvSpPr>
          <p:nvPr>
            <p:ph type="body" idx="2"/>
          </p:nvPr>
        </p:nvSpPr>
        <p:spPr>
          <a:xfrm>
            <a:off x="646592" y="2642893"/>
            <a:ext cx="3481526" cy="2671762"/>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85" name="Google Shape;85;p27"/>
          <p:cNvPicPr preferRelativeResize="0"/>
          <p:nvPr/>
        </p:nvPicPr>
        <p:blipFill rotWithShape="1">
          <a:blip r:embed="rId2">
            <a:alphaModFix/>
          </a:blip>
          <a:srcRect/>
          <a:stretch/>
        </p:blipFill>
        <p:spPr>
          <a:xfrm>
            <a:off x="4261281" y="1818981"/>
            <a:ext cx="3508157" cy="823912"/>
          </a:xfrm>
          <a:prstGeom prst="rect">
            <a:avLst/>
          </a:prstGeom>
          <a:noFill/>
          <a:ln>
            <a:noFill/>
          </a:ln>
        </p:spPr>
      </p:pic>
      <p:sp>
        <p:nvSpPr>
          <p:cNvPr id="86" name="Google Shape;86;p27"/>
          <p:cNvSpPr txBox="1">
            <a:spLocks noGrp="1"/>
          </p:cNvSpPr>
          <p:nvPr>
            <p:ph type="body" idx="3"/>
          </p:nvPr>
        </p:nvSpPr>
        <p:spPr>
          <a:xfrm>
            <a:off x="4261283" y="1818981"/>
            <a:ext cx="350815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87" name="Google Shape;87;p27"/>
          <p:cNvSpPr txBox="1">
            <a:spLocks noGrp="1"/>
          </p:cNvSpPr>
          <p:nvPr>
            <p:ph type="body" idx="4"/>
          </p:nvPr>
        </p:nvSpPr>
        <p:spPr>
          <a:xfrm>
            <a:off x="4261284" y="2642893"/>
            <a:ext cx="3481526" cy="2671762"/>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88" name="Google Shape;88;p27"/>
          <p:cNvPicPr preferRelativeResize="0"/>
          <p:nvPr/>
        </p:nvPicPr>
        <p:blipFill rotWithShape="1">
          <a:blip r:embed="rId2">
            <a:alphaModFix/>
          </a:blip>
          <a:srcRect/>
          <a:stretch/>
        </p:blipFill>
        <p:spPr>
          <a:xfrm>
            <a:off x="4243525" y="1818981"/>
            <a:ext cx="3508157" cy="823912"/>
          </a:xfrm>
          <a:prstGeom prst="rect">
            <a:avLst/>
          </a:prstGeom>
          <a:noFill/>
          <a:ln>
            <a:noFill/>
          </a:ln>
        </p:spPr>
      </p:pic>
      <p:sp>
        <p:nvSpPr>
          <p:cNvPr id="89" name="Google Shape;89;p27"/>
          <p:cNvSpPr txBox="1">
            <a:spLocks noGrp="1"/>
          </p:cNvSpPr>
          <p:nvPr>
            <p:ph type="body" idx="5"/>
          </p:nvPr>
        </p:nvSpPr>
        <p:spPr>
          <a:xfrm>
            <a:off x="4243527" y="1818981"/>
            <a:ext cx="350815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pic>
        <p:nvPicPr>
          <p:cNvPr id="90" name="Google Shape;90;p27"/>
          <p:cNvPicPr preferRelativeResize="0"/>
          <p:nvPr/>
        </p:nvPicPr>
        <p:blipFill rotWithShape="1">
          <a:blip r:embed="rId2">
            <a:alphaModFix/>
          </a:blip>
          <a:srcRect/>
          <a:stretch/>
        </p:blipFill>
        <p:spPr>
          <a:xfrm>
            <a:off x="7867092" y="1818981"/>
            <a:ext cx="3508157" cy="823912"/>
          </a:xfrm>
          <a:prstGeom prst="rect">
            <a:avLst/>
          </a:prstGeom>
          <a:noFill/>
          <a:ln>
            <a:noFill/>
          </a:ln>
        </p:spPr>
      </p:pic>
      <p:sp>
        <p:nvSpPr>
          <p:cNvPr id="91" name="Google Shape;91;p27"/>
          <p:cNvSpPr txBox="1">
            <a:spLocks noGrp="1"/>
          </p:cNvSpPr>
          <p:nvPr>
            <p:ph type="body" idx="6"/>
          </p:nvPr>
        </p:nvSpPr>
        <p:spPr>
          <a:xfrm>
            <a:off x="7867094" y="1818981"/>
            <a:ext cx="350815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92" name="Google Shape;92;p27"/>
          <p:cNvSpPr txBox="1">
            <a:spLocks noGrp="1"/>
          </p:cNvSpPr>
          <p:nvPr>
            <p:ph type="body" idx="7"/>
          </p:nvPr>
        </p:nvSpPr>
        <p:spPr>
          <a:xfrm>
            <a:off x="7867095" y="2642893"/>
            <a:ext cx="3481526" cy="2671762"/>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1_Custom Layout">
  <p:cSld name="1_Custom Layout">
    <p:spTree>
      <p:nvGrpSpPr>
        <p:cNvPr id="1" name="Shape 93"/>
        <p:cNvGrpSpPr/>
        <p:nvPr/>
      </p:nvGrpSpPr>
      <p:grpSpPr>
        <a:xfrm>
          <a:off x="0" y="0"/>
          <a:ext cx="0" cy="0"/>
          <a:chOff x="0" y="0"/>
          <a:chExt cx="0" cy="0"/>
        </a:xfrm>
      </p:grpSpPr>
      <p:pic>
        <p:nvPicPr>
          <p:cNvPr id="94" name="Google Shape;94;p28"/>
          <p:cNvPicPr preferRelativeResize="0"/>
          <p:nvPr/>
        </p:nvPicPr>
        <p:blipFill rotWithShape="1">
          <a:blip r:embed="rId2">
            <a:alphaModFix/>
          </a:blip>
          <a:srcRect/>
          <a:stretch/>
        </p:blipFill>
        <p:spPr>
          <a:xfrm rot="10800000" flipH="1">
            <a:off x="2489448" y="1751584"/>
            <a:ext cx="7213106" cy="135606"/>
          </a:xfrm>
          <a:prstGeom prst="rect">
            <a:avLst/>
          </a:prstGeom>
          <a:noFill/>
          <a:ln>
            <a:noFill/>
          </a:ln>
        </p:spPr>
      </p:pic>
      <p:sp>
        <p:nvSpPr>
          <p:cNvPr id="95" name="Google Shape;95;p28"/>
          <p:cNvSpPr txBox="1">
            <a:spLocks noGrp="1"/>
          </p:cNvSpPr>
          <p:nvPr>
            <p:ph type="title"/>
          </p:nvPr>
        </p:nvSpPr>
        <p:spPr>
          <a:xfrm>
            <a:off x="2489447" y="1362068"/>
            <a:ext cx="8181513" cy="579707"/>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6" name="Google Shape;96;p28"/>
          <p:cNvSpPr txBox="1">
            <a:spLocks noGrp="1"/>
          </p:cNvSpPr>
          <p:nvPr>
            <p:ph type="body" idx="1"/>
          </p:nvPr>
        </p:nvSpPr>
        <p:spPr>
          <a:xfrm>
            <a:off x="847078" y="2248273"/>
            <a:ext cx="5181600" cy="4122567"/>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7" name="Google Shape;97;p28"/>
          <p:cNvSpPr txBox="1">
            <a:spLocks noGrp="1"/>
          </p:cNvSpPr>
          <p:nvPr>
            <p:ph type="body" idx="2"/>
          </p:nvPr>
        </p:nvSpPr>
        <p:spPr>
          <a:xfrm>
            <a:off x="6181078" y="2248273"/>
            <a:ext cx="5181600" cy="4122567"/>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98" name="Google Shape;98;p28"/>
          <p:cNvPicPr preferRelativeResize="0"/>
          <p:nvPr/>
        </p:nvPicPr>
        <p:blipFill rotWithShape="1">
          <a:blip r:embed="rId3">
            <a:alphaModFix/>
          </a:blip>
          <a:srcRect/>
          <a:stretch/>
        </p:blipFill>
        <p:spPr>
          <a:xfrm>
            <a:off x="847078" y="2214983"/>
            <a:ext cx="5181600" cy="4149200"/>
          </a:xfrm>
          <a:prstGeom prst="rect">
            <a:avLst/>
          </a:prstGeom>
          <a:noFill/>
          <a:ln>
            <a:noFill/>
          </a:ln>
        </p:spPr>
      </p:pic>
      <p:pic>
        <p:nvPicPr>
          <p:cNvPr id="99" name="Google Shape;99;p28"/>
          <p:cNvPicPr preferRelativeResize="0"/>
          <p:nvPr/>
        </p:nvPicPr>
        <p:blipFill rotWithShape="1">
          <a:blip r:embed="rId3">
            <a:alphaModFix/>
          </a:blip>
          <a:srcRect/>
          <a:stretch/>
        </p:blipFill>
        <p:spPr>
          <a:xfrm>
            <a:off x="6192915" y="2214983"/>
            <a:ext cx="5181600" cy="4122567"/>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p:spTree>
      <p:nvGrpSpPr>
        <p:cNvPr id="1" name="Shape 100"/>
        <p:cNvGrpSpPr/>
        <p:nvPr/>
      </p:nvGrpSpPr>
      <p:grpSpPr>
        <a:xfrm>
          <a:off x="0" y="0"/>
          <a:ext cx="0" cy="0"/>
          <a:chOff x="0" y="0"/>
          <a:chExt cx="0" cy="0"/>
        </a:xfrm>
      </p:grpSpPr>
      <p:sp>
        <p:nvSpPr>
          <p:cNvPr id="101" name="Google Shape;101;p29"/>
          <p:cNvSpPr txBox="1">
            <a:spLocks noGrp="1"/>
          </p:cNvSpPr>
          <p:nvPr>
            <p:ph type="body" idx="1"/>
          </p:nvPr>
        </p:nvSpPr>
        <p:spPr>
          <a:xfrm>
            <a:off x="598846" y="1722268"/>
            <a:ext cx="3521476" cy="3760804"/>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2" name="Google Shape;102;p29"/>
          <p:cNvSpPr txBox="1">
            <a:spLocks noGrp="1"/>
          </p:cNvSpPr>
          <p:nvPr>
            <p:ph type="body" idx="2"/>
          </p:nvPr>
        </p:nvSpPr>
        <p:spPr>
          <a:xfrm>
            <a:off x="4250527" y="1722268"/>
            <a:ext cx="3521476" cy="3760804"/>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3" name="Google Shape;103;p29"/>
          <p:cNvSpPr txBox="1">
            <a:spLocks noGrp="1"/>
          </p:cNvSpPr>
          <p:nvPr>
            <p:ph type="body" idx="3"/>
          </p:nvPr>
        </p:nvSpPr>
        <p:spPr>
          <a:xfrm>
            <a:off x="7902208" y="1722268"/>
            <a:ext cx="3521476" cy="3760804"/>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104" name="Google Shape;104;p29"/>
          <p:cNvPicPr preferRelativeResize="0"/>
          <p:nvPr/>
        </p:nvPicPr>
        <p:blipFill rotWithShape="1">
          <a:blip r:embed="rId2">
            <a:alphaModFix/>
          </a:blip>
          <a:srcRect/>
          <a:stretch/>
        </p:blipFill>
        <p:spPr>
          <a:xfrm>
            <a:off x="577495" y="1698410"/>
            <a:ext cx="3564782" cy="3826276"/>
          </a:xfrm>
          <a:prstGeom prst="rect">
            <a:avLst/>
          </a:prstGeom>
          <a:noFill/>
          <a:ln>
            <a:noFill/>
          </a:ln>
        </p:spPr>
      </p:pic>
      <p:pic>
        <p:nvPicPr>
          <p:cNvPr id="105" name="Google Shape;105;p29"/>
          <p:cNvPicPr preferRelativeResize="0"/>
          <p:nvPr/>
        </p:nvPicPr>
        <p:blipFill rotWithShape="1">
          <a:blip r:embed="rId2">
            <a:alphaModFix/>
          </a:blip>
          <a:srcRect/>
          <a:stretch/>
        </p:blipFill>
        <p:spPr>
          <a:xfrm>
            <a:off x="4207221" y="1698410"/>
            <a:ext cx="3564782" cy="3826276"/>
          </a:xfrm>
          <a:prstGeom prst="rect">
            <a:avLst/>
          </a:prstGeom>
          <a:noFill/>
          <a:ln>
            <a:noFill/>
          </a:ln>
        </p:spPr>
      </p:pic>
      <p:pic>
        <p:nvPicPr>
          <p:cNvPr id="106" name="Google Shape;106;p29"/>
          <p:cNvPicPr preferRelativeResize="0"/>
          <p:nvPr/>
        </p:nvPicPr>
        <p:blipFill rotWithShape="1">
          <a:blip r:embed="rId2">
            <a:alphaModFix/>
          </a:blip>
          <a:srcRect/>
          <a:stretch/>
        </p:blipFill>
        <p:spPr>
          <a:xfrm>
            <a:off x="7869944" y="1689532"/>
            <a:ext cx="3564782" cy="3826276"/>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5_Custom Layout">
  <p:cSld name="5_Custom Layout">
    <p:spTree>
      <p:nvGrpSpPr>
        <p:cNvPr id="1" name="Shape 107"/>
        <p:cNvGrpSpPr/>
        <p:nvPr/>
      </p:nvGrpSpPr>
      <p:grpSpPr>
        <a:xfrm>
          <a:off x="0" y="0"/>
          <a:ext cx="0" cy="0"/>
          <a:chOff x="0" y="0"/>
          <a:chExt cx="0" cy="0"/>
        </a:xfrm>
      </p:grpSpPr>
      <p:pic>
        <p:nvPicPr>
          <p:cNvPr id="108" name="Google Shape;108;p30"/>
          <p:cNvPicPr preferRelativeResize="0"/>
          <p:nvPr/>
        </p:nvPicPr>
        <p:blipFill rotWithShape="1">
          <a:blip r:embed="rId2">
            <a:alphaModFix/>
          </a:blip>
          <a:srcRect/>
          <a:stretch/>
        </p:blipFill>
        <p:spPr>
          <a:xfrm>
            <a:off x="1342007" y="1287260"/>
            <a:ext cx="9507984" cy="703994"/>
          </a:xfrm>
          <a:prstGeom prst="rect">
            <a:avLst/>
          </a:prstGeom>
          <a:noFill/>
          <a:ln>
            <a:noFill/>
          </a:ln>
        </p:spPr>
      </p:pic>
      <p:sp>
        <p:nvSpPr>
          <p:cNvPr id="109" name="Google Shape;109;p30"/>
          <p:cNvSpPr txBox="1">
            <a:spLocks noGrp="1"/>
          </p:cNvSpPr>
          <p:nvPr>
            <p:ph type="title"/>
          </p:nvPr>
        </p:nvSpPr>
        <p:spPr>
          <a:xfrm>
            <a:off x="1342008" y="1287260"/>
            <a:ext cx="9507984" cy="703994"/>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dk1"/>
              </a:buClr>
              <a:buSzPts val="4400"/>
              <a:buFont typeface="Helvetica Neue"/>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0" name="Google Shape;110;p30"/>
          <p:cNvSpPr txBox="1">
            <a:spLocks noGrp="1"/>
          </p:cNvSpPr>
          <p:nvPr>
            <p:ph type="body" idx="1"/>
          </p:nvPr>
        </p:nvSpPr>
        <p:spPr>
          <a:xfrm>
            <a:off x="1342007" y="2120657"/>
            <a:ext cx="4557943" cy="4122567"/>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1" name="Google Shape;111;p30"/>
          <p:cNvSpPr txBox="1">
            <a:spLocks noGrp="1"/>
          </p:cNvSpPr>
          <p:nvPr>
            <p:ph type="body" idx="2"/>
          </p:nvPr>
        </p:nvSpPr>
        <p:spPr>
          <a:xfrm>
            <a:off x="6009443" y="2147290"/>
            <a:ext cx="4840549" cy="4122567"/>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112" name="Google Shape;112;p30"/>
          <p:cNvPicPr preferRelativeResize="0"/>
          <p:nvPr/>
        </p:nvPicPr>
        <p:blipFill rotWithShape="1">
          <a:blip r:embed="rId3">
            <a:alphaModFix/>
          </a:blip>
          <a:srcRect/>
          <a:stretch/>
        </p:blipFill>
        <p:spPr>
          <a:xfrm>
            <a:off x="6009443" y="2120657"/>
            <a:ext cx="4941162" cy="4149200"/>
          </a:xfrm>
          <a:prstGeom prst="rect">
            <a:avLst/>
          </a:prstGeom>
          <a:noFill/>
          <a:ln>
            <a:noFill/>
          </a:ln>
        </p:spPr>
      </p:pic>
      <p:pic>
        <p:nvPicPr>
          <p:cNvPr id="113" name="Google Shape;113;p30"/>
          <p:cNvPicPr preferRelativeResize="0"/>
          <p:nvPr/>
        </p:nvPicPr>
        <p:blipFill rotWithShape="1">
          <a:blip r:embed="rId3">
            <a:alphaModFix/>
          </a:blip>
          <a:srcRect/>
          <a:stretch/>
        </p:blipFill>
        <p:spPr>
          <a:xfrm>
            <a:off x="1306495" y="2107339"/>
            <a:ext cx="4557943" cy="4162517"/>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7_Custom Layout">
  <p:cSld name="7_Custom Layout">
    <p:spTree>
      <p:nvGrpSpPr>
        <p:cNvPr id="1" name="Shape 114"/>
        <p:cNvGrpSpPr/>
        <p:nvPr/>
      </p:nvGrpSpPr>
      <p:grpSpPr>
        <a:xfrm>
          <a:off x="0" y="0"/>
          <a:ext cx="0" cy="0"/>
          <a:chOff x="0" y="0"/>
          <a:chExt cx="0" cy="0"/>
        </a:xfrm>
      </p:grpSpPr>
      <p:pic>
        <p:nvPicPr>
          <p:cNvPr id="115" name="Google Shape;115;p31"/>
          <p:cNvPicPr preferRelativeResize="0"/>
          <p:nvPr/>
        </p:nvPicPr>
        <p:blipFill rotWithShape="1">
          <a:blip r:embed="rId2">
            <a:alphaModFix/>
          </a:blip>
          <a:srcRect/>
          <a:stretch/>
        </p:blipFill>
        <p:spPr>
          <a:xfrm rot="10800000" flipH="1">
            <a:off x="2489448" y="1751584"/>
            <a:ext cx="7213106" cy="135606"/>
          </a:xfrm>
          <a:prstGeom prst="rect">
            <a:avLst/>
          </a:prstGeom>
          <a:noFill/>
          <a:ln>
            <a:noFill/>
          </a:ln>
        </p:spPr>
      </p:pic>
      <p:sp>
        <p:nvSpPr>
          <p:cNvPr id="116" name="Google Shape;116;p31"/>
          <p:cNvSpPr txBox="1">
            <a:spLocks noGrp="1"/>
          </p:cNvSpPr>
          <p:nvPr>
            <p:ph type="title"/>
          </p:nvPr>
        </p:nvSpPr>
        <p:spPr>
          <a:xfrm>
            <a:off x="2489447" y="1362068"/>
            <a:ext cx="8181513" cy="579707"/>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7" name="Google Shape;117;p31"/>
          <p:cNvSpPr txBox="1">
            <a:spLocks noGrp="1"/>
          </p:cNvSpPr>
          <p:nvPr>
            <p:ph type="body" idx="1"/>
          </p:nvPr>
        </p:nvSpPr>
        <p:spPr>
          <a:xfrm>
            <a:off x="847078" y="2248273"/>
            <a:ext cx="5181600" cy="4122567"/>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8" name="Google Shape;118;p31"/>
          <p:cNvSpPr txBox="1">
            <a:spLocks noGrp="1"/>
          </p:cNvSpPr>
          <p:nvPr>
            <p:ph type="body" idx="2"/>
          </p:nvPr>
        </p:nvSpPr>
        <p:spPr>
          <a:xfrm>
            <a:off x="6181078" y="2248273"/>
            <a:ext cx="5181600" cy="4122567"/>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119" name="Google Shape;119;p31"/>
          <p:cNvPicPr preferRelativeResize="0"/>
          <p:nvPr/>
        </p:nvPicPr>
        <p:blipFill rotWithShape="1">
          <a:blip r:embed="rId3">
            <a:alphaModFix/>
          </a:blip>
          <a:srcRect/>
          <a:stretch/>
        </p:blipFill>
        <p:spPr>
          <a:xfrm>
            <a:off x="762963" y="2203883"/>
            <a:ext cx="337867" cy="337867"/>
          </a:xfrm>
          <a:prstGeom prst="rect">
            <a:avLst/>
          </a:prstGeom>
          <a:noFill/>
          <a:ln>
            <a:noFill/>
          </a:ln>
        </p:spPr>
      </p:pic>
      <p:pic>
        <p:nvPicPr>
          <p:cNvPr id="120" name="Google Shape;120;p31"/>
          <p:cNvPicPr preferRelativeResize="0"/>
          <p:nvPr/>
        </p:nvPicPr>
        <p:blipFill rotWithShape="1">
          <a:blip r:embed="rId3">
            <a:alphaModFix/>
          </a:blip>
          <a:srcRect/>
          <a:stretch/>
        </p:blipFill>
        <p:spPr>
          <a:xfrm rot="-5400000">
            <a:off x="816487" y="6077363"/>
            <a:ext cx="337867" cy="337867"/>
          </a:xfrm>
          <a:prstGeom prst="rect">
            <a:avLst/>
          </a:prstGeom>
          <a:noFill/>
          <a:ln>
            <a:noFill/>
          </a:ln>
        </p:spPr>
      </p:pic>
      <p:pic>
        <p:nvPicPr>
          <p:cNvPr id="121" name="Google Shape;121;p31"/>
          <p:cNvPicPr preferRelativeResize="0"/>
          <p:nvPr/>
        </p:nvPicPr>
        <p:blipFill rotWithShape="1">
          <a:blip r:embed="rId3">
            <a:alphaModFix/>
          </a:blip>
          <a:srcRect/>
          <a:stretch/>
        </p:blipFill>
        <p:spPr>
          <a:xfrm rot="5577321">
            <a:off x="5754738" y="2197876"/>
            <a:ext cx="337867" cy="337867"/>
          </a:xfrm>
          <a:prstGeom prst="rect">
            <a:avLst/>
          </a:prstGeom>
          <a:noFill/>
          <a:ln>
            <a:noFill/>
          </a:ln>
        </p:spPr>
      </p:pic>
      <p:pic>
        <p:nvPicPr>
          <p:cNvPr id="122" name="Google Shape;122;p31"/>
          <p:cNvPicPr preferRelativeResize="0"/>
          <p:nvPr/>
        </p:nvPicPr>
        <p:blipFill rotWithShape="1">
          <a:blip r:embed="rId3">
            <a:alphaModFix/>
          </a:blip>
          <a:srcRect/>
          <a:stretch/>
        </p:blipFill>
        <p:spPr>
          <a:xfrm rot="10800000">
            <a:off x="5721402" y="6096893"/>
            <a:ext cx="337867" cy="337867"/>
          </a:xfrm>
          <a:prstGeom prst="rect">
            <a:avLst/>
          </a:prstGeom>
          <a:noFill/>
          <a:ln>
            <a:noFill/>
          </a:ln>
        </p:spPr>
      </p:pic>
      <p:pic>
        <p:nvPicPr>
          <p:cNvPr id="123" name="Google Shape;123;p31"/>
          <p:cNvPicPr preferRelativeResize="0"/>
          <p:nvPr/>
        </p:nvPicPr>
        <p:blipFill rotWithShape="1">
          <a:blip r:embed="rId3">
            <a:alphaModFix/>
          </a:blip>
          <a:srcRect/>
          <a:stretch/>
        </p:blipFill>
        <p:spPr>
          <a:xfrm>
            <a:off x="6176951" y="2218375"/>
            <a:ext cx="337867" cy="337867"/>
          </a:xfrm>
          <a:prstGeom prst="rect">
            <a:avLst/>
          </a:prstGeom>
          <a:noFill/>
          <a:ln>
            <a:noFill/>
          </a:ln>
        </p:spPr>
      </p:pic>
      <p:pic>
        <p:nvPicPr>
          <p:cNvPr id="124" name="Google Shape;124;p31"/>
          <p:cNvPicPr preferRelativeResize="0"/>
          <p:nvPr/>
        </p:nvPicPr>
        <p:blipFill rotWithShape="1">
          <a:blip r:embed="rId3">
            <a:alphaModFix/>
          </a:blip>
          <a:srcRect/>
          <a:stretch/>
        </p:blipFill>
        <p:spPr>
          <a:xfrm rot="-5400000">
            <a:off x="6230475" y="6091855"/>
            <a:ext cx="337867" cy="337867"/>
          </a:xfrm>
          <a:prstGeom prst="rect">
            <a:avLst/>
          </a:prstGeom>
          <a:noFill/>
          <a:ln>
            <a:noFill/>
          </a:ln>
        </p:spPr>
      </p:pic>
      <p:pic>
        <p:nvPicPr>
          <p:cNvPr id="125" name="Google Shape;125;p31"/>
          <p:cNvPicPr preferRelativeResize="0"/>
          <p:nvPr/>
        </p:nvPicPr>
        <p:blipFill rotWithShape="1">
          <a:blip r:embed="rId3">
            <a:alphaModFix/>
          </a:blip>
          <a:srcRect/>
          <a:stretch/>
        </p:blipFill>
        <p:spPr>
          <a:xfrm rot="5577321">
            <a:off x="11168726" y="2212368"/>
            <a:ext cx="337867" cy="337867"/>
          </a:xfrm>
          <a:prstGeom prst="rect">
            <a:avLst/>
          </a:prstGeom>
          <a:noFill/>
          <a:ln>
            <a:noFill/>
          </a:ln>
        </p:spPr>
      </p:pic>
      <p:pic>
        <p:nvPicPr>
          <p:cNvPr id="126" name="Google Shape;126;p31"/>
          <p:cNvPicPr preferRelativeResize="0"/>
          <p:nvPr/>
        </p:nvPicPr>
        <p:blipFill rotWithShape="1">
          <a:blip r:embed="rId3">
            <a:alphaModFix/>
          </a:blip>
          <a:srcRect/>
          <a:stretch/>
        </p:blipFill>
        <p:spPr>
          <a:xfrm rot="10800000">
            <a:off x="11135390" y="6111385"/>
            <a:ext cx="337867" cy="337867"/>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4_Custom Layout">
  <p:cSld name="4_Custom Layout">
    <p:spTree>
      <p:nvGrpSpPr>
        <p:cNvPr id="1" name="Shape 127"/>
        <p:cNvGrpSpPr/>
        <p:nvPr/>
      </p:nvGrpSpPr>
      <p:grpSpPr>
        <a:xfrm>
          <a:off x="0" y="0"/>
          <a:ext cx="0" cy="0"/>
          <a:chOff x="0" y="0"/>
          <a:chExt cx="0" cy="0"/>
        </a:xfrm>
      </p:grpSpPr>
      <p:pic>
        <p:nvPicPr>
          <p:cNvPr id="128" name="Google Shape;128;p32"/>
          <p:cNvPicPr preferRelativeResize="0"/>
          <p:nvPr/>
        </p:nvPicPr>
        <p:blipFill rotWithShape="1">
          <a:blip r:embed="rId2">
            <a:alphaModFix/>
          </a:blip>
          <a:srcRect/>
          <a:stretch/>
        </p:blipFill>
        <p:spPr>
          <a:xfrm>
            <a:off x="2975898" y="2420563"/>
            <a:ext cx="7668429" cy="2206788"/>
          </a:xfrm>
          <a:prstGeom prst="rect">
            <a:avLst/>
          </a:prstGeom>
          <a:noFill/>
          <a:ln>
            <a:noFill/>
          </a:ln>
        </p:spPr>
      </p:pic>
      <p:sp>
        <p:nvSpPr>
          <p:cNvPr id="129" name="Google Shape;129;p32"/>
          <p:cNvSpPr txBox="1">
            <a:spLocks noGrp="1"/>
          </p:cNvSpPr>
          <p:nvPr>
            <p:ph type="body" idx="1"/>
          </p:nvPr>
        </p:nvSpPr>
        <p:spPr>
          <a:xfrm>
            <a:off x="3132339" y="3230530"/>
            <a:ext cx="6153704" cy="82391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8000"/>
              <a:buNone/>
              <a:defRPr sz="80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6_Custom Layout">
  <p:cSld name="6_Custom Layout">
    <p:spTree>
      <p:nvGrpSpPr>
        <p:cNvPr id="1" name="Shape 9"/>
        <p:cNvGrpSpPr/>
        <p:nvPr/>
      </p:nvGrpSpPr>
      <p:grpSpPr>
        <a:xfrm>
          <a:off x="0" y="0"/>
          <a:ext cx="0" cy="0"/>
          <a:chOff x="0" y="0"/>
          <a:chExt cx="0" cy="0"/>
        </a:xfrm>
      </p:grpSpPr>
      <p:sp>
        <p:nvSpPr>
          <p:cNvPr id="10" name="Google Shape;10;p16"/>
          <p:cNvSpPr txBox="1">
            <a:spLocks noGrp="1"/>
          </p:cNvSpPr>
          <p:nvPr>
            <p:ph type="title"/>
          </p:nvPr>
        </p:nvSpPr>
        <p:spPr>
          <a:xfrm>
            <a:off x="2333718" y="2766218"/>
            <a:ext cx="7524564"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1" name="Google Shape;11;p16"/>
          <p:cNvPicPr preferRelativeResize="0"/>
          <p:nvPr/>
        </p:nvPicPr>
        <p:blipFill rotWithShape="1">
          <a:blip r:embed="rId2">
            <a:alphaModFix/>
          </a:blip>
          <a:srcRect/>
          <a:stretch/>
        </p:blipFill>
        <p:spPr>
          <a:xfrm>
            <a:off x="9786811" y="0"/>
            <a:ext cx="2405189" cy="1855433"/>
          </a:xfrm>
          <a:prstGeom prst="rect">
            <a:avLst/>
          </a:prstGeom>
          <a:noFill/>
          <a:ln>
            <a:noFill/>
          </a:ln>
        </p:spPr>
      </p:pic>
      <p:pic>
        <p:nvPicPr>
          <p:cNvPr id="12" name="Google Shape;12;p16"/>
          <p:cNvPicPr preferRelativeResize="0"/>
          <p:nvPr/>
        </p:nvPicPr>
        <p:blipFill rotWithShape="1">
          <a:blip r:embed="rId3">
            <a:alphaModFix/>
          </a:blip>
          <a:srcRect/>
          <a:stretch/>
        </p:blipFill>
        <p:spPr>
          <a:xfrm>
            <a:off x="0" y="4413883"/>
            <a:ext cx="2121763" cy="1568617"/>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1_Picture with Caption">
  <p:cSld name="1_Picture with Caption">
    <p:spTree>
      <p:nvGrpSpPr>
        <p:cNvPr id="1" name="Shape 13"/>
        <p:cNvGrpSpPr/>
        <p:nvPr/>
      </p:nvGrpSpPr>
      <p:grpSpPr>
        <a:xfrm>
          <a:off x="0" y="0"/>
          <a:ext cx="0" cy="0"/>
          <a:chOff x="0" y="0"/>
          <a:chExt cx="0" cy="0"/>
        </a:xfrm>
      </p:grpSpPr>
      <p:pic>
        <p:nvPicPr>
          <p:cNvPr id="14" name="Google Shape;14;p17"/>
          <p:cNvPicPr preferRelativeResize="0"/>
          <p:nvPr/>
        </p:nvPicPr>
        <p:blipFill rotWithShape="1">
          <a:blip r:embed="rId2">
            <a:alphaModFix/>
          </a:blip>
          <a:srcRect/>
          <a:stretch/>
        </p:blipFill>
        <p:spPr>
          <a:xfrm>
            <a:off x="543828" y="1791086"/>
            <a:ext cx="5139211" cy="45719"/>
          </a:xfrm>
          <a:prstGeom prst="rect">
            <a:avLst/>
          </a:prstGeom>
          <a:noFill/>
          <a:ln>
            <a:noFill/>
          </a:ln>
        </p:spPr>
      </p:pic>
      <p:sp>
        <p:nvSpPr>
          <p:cNvPr id="15" name="Google Shape;15;p17"/>
          <p:cNvSpPr>
            <a:spLocks noGrp="1"/>
          </p:cNvSpPr>
          <p:nvPr>
            <p:ph type="pic" idx="2"/>
          </p:nvPr>
        </p:nvSpPr>
        <p:spPr>
          <a:xfrm>
            <a:off x="249238" y="2162015"/>
            <a:ext cx="5728395" cy="3699035"/>
          </a:xfrm>
          <a:prstGeom prst="rect">
            <a:avLst/>
          </a:prstGeom>
          <a:noFill/>
          <a:ln>
            <a:noFill/>
          </a:ln>
        </p:spPr>
      </p:sp>
      <p:sp>
        <p:nvSpPr>
          <p:cNvPr id="16" name="Google Shape;16;p17"/>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b="0" i="0" u="none" strike="noStrike" cap="none">
                <a:solidFill>
                  <a:schemeClr val="dk1"/>
                </a:solidFill>
                <a:latin typeface="Helvetica Neue"/>
                <a:ea typeface="Helvetica Neue"/>
                <a:cs typeface="Helvetica Neue"/>
                <a:sym typeface="Helvetica Neue"/>
              </a:defRPr>
            </a:lvl1pPr>
            <a:lvl2pPr marL="0" marR="0" lvl="1" indent="0" algn="l" rtl="0">
              <a:spcBef>
                <a:spcPts val="0"/>
              </a:spcBef>
              <a:buNone/>
              <a:defRPr sz="1800" b="0" i="0" u="none" strike="noStrike" cap="none">
                <a:solidFill>
                  <a:schemeClr val="dk1"/>
                </a:solidFill>
                <a:latin typeface="Helvetica Neue"/>
                <a:ea typeface="Helvetica Neue"/>
                <a:cs typeface="Helvetica Neue"/>
                <a:sym typeface="Helvetica Neue"/>
              </a:defRPr>
            </a:lvl2pPr>
            <a:lvl3pPr marL="0" marR="0" lvl="2" indent="0" algn="l" rtl="0">
              <a:spcBef>
                <a:spcPts val="0"/>
              </a:spcBef>
              <a:buNone/>
              <a:defRPr sz="1800" b="0" i="0" u="none" strike="noStrike" cap="none">
                <a:solidFill>
                  <a:schemeClr val="dk1"/>
                </a:solidFill>
                <a:latin typeface="Helvetica Neue"/>
                <a:ea typeface="Helvetica Neue"/>
                <a:cs typeface="Helvetica Neue"/>
                <a:sym typeface="Helvetica Neue"/>
              </a:defRPr>
            </a:lvl3pPr>
            <a:lvl4pPr marL="0" marR="0" lvl="3" indent="0" algn="l" rtl="0">
              <a:spcBef>
                <a:spcPts val="0"/>
              </a:spcBef>
              <a:buNone/>
              <a:defRPr sz="1800" b="0" i="0" u="none" strike="noStrike" cap="none">
                <a:solidFill>
                  <a:schemeClr val="dk1"/>
                </a:solidFill>
                <a:latin typeface="Helvetica Neue"/>
                <a:ea typeface="Helvetica Neue"/>
                <a:cs typeface="Helvetica Neue"/>
                <a:sym typeface="Helvetica Neue"/>
              </a:defRPr>
            </a:lvl4pPr>
            <a:lvl5pPr marL="0" marR="0" lvl="4" indent="0" algn="l" rtl="0">
              <a:spcBef>
                <a:spcPts val="0"/>
              </a:spcBef>
              <a:buNone/>
              <a:defRPr sz="1800" b="0" i="0" u="none" strike="noStrike" cap="none">
                <a:solidFill>
                  <a:schemeClr val="dk1"/>
                </a:solidFill>
                <a:latin typeface="Helvetica Neue"/>
                <a:ea typeface="Helvetica Neue"/>
                <a:cs typeface="Helvetica Neue"/>
                <a:sym typeface="Helvetica Neue"/>
              </a:defRPr>
            </a:lvl5pPr>
            <a:lvl6pPr marL="0" marR="0" lvl="5" indent="0" algn="l" rtl="0">
              <a:spcBef>
                <a:spcPts val="0"/>
              </a:spcBef>
              <a:buNone/>
              <a:defRPr sz="1800" b="0" i="0" u="none" strike="noStrike" cap="none">
                <a:solidFill>
                  <a:schemeClr val="dk1"/>
                </a:solidFill>
                <a:latin typeface="Helvetica Neue"/>
                <a:ea typeface="Helvetica Neue"/>
                <a:cs typeface="Helvetica Neue"/>
                <a:sym typeface="Helvetica Neue"/>
              </a:defRPr>
            </a:lvl6pPr>
            <a:lvl7pPr marL="0" marR="0" lvl="6" indent="0" algn="l" rtl="0">
              <a:spcBef>
                <a:spcPts val="0"/>
              </a:spcBef>
              <a:buNone/>
              <a:defRPr sz="1800" b="0" i="0" u="none" strike="noStrike" cap="none">
                <a:solidFill>
                  <a:schemeClr val="dk1"/>
                </a:solidFill>
                <a:latin typeface="Helvetica Neue"/>
                <a:ea typeface="Helvetica Neue"/>
                <a:cs typeface="Helvetica Neue"/>
                <a:sym typeface="Helvetica Neue"/>
              </a:defRPr>
            </a:lvl7pPr>
            <a:lvl8pPr marL="0" marR="0" lvl="7" indent="0" algn="l" rtl="0">
              <a:spcBef>
                <a:spcPts val="0"/>
              </a:spcBef>
              <a:buNone/>
              <a:defRPr sz="1800" b="0" i="0" u="none" strike="noStrike" cap="none">
                <a:solidFill>
                  <a:schemeClr val="dk1"/>
                </a:solidFill>
                <a:latin typeface="Helvetica Neue"/>
                <a:ea typeface="Helvetica Neue"/>
                <a:cs typeface="Helvetica Neue"/>
                <a:sym typeface="Helvetica Neue"/>
              </a:defRPr>
            </a:lvl8pPr>
            <a:lvl9pPr marL="0" marR="0" lvl="8" indent="0" algn="l" rtl="0">
              <a:spcBef>
                <a:spcPts val="0"/>
              </a:spcBef>
              <a:buNone/>
              <a:defRPr sz="1800" b="0" i="0" u="none" strike="noStrike" cap="none">
                <a:solidFill>
                  <a:schemeClr val="dk1"/>
                </a:solidFill>
                <a:latin typeface="Helvetica Neue"/>
                <a:ea typeface="Helvetica Neue"/>
                <a:cs typeface="Helvetica Neue"/>
                <a:sym typeface="Helvetica Neue"/>
              </a:defRPr>
            </a:lvl9pPr>
          </a:lstStyle>
          <a:p>
            <a:pPr marL="0" lvl="0" indent="0" algn="l" rtl="0">
              <a:spcBef>
                <a:spcPts val="0"/>
              </a:spcBef>
              <a:spcAft>
                <a:spcPts val="0"/>
              </a:spcAft>
              <a:buNone/>
            </a:pPr>
            <a:fld id="{00000000-1234-1234-1234-123412341234}" type="slidenum">
              <a:rPr lang="en-US"/>
              <a:t>‹#›</a:t>
            </a:fld>
            <a:endParaRPr/>
          </a:p>
        </p:txBody>
      </p:sp>
      <p:sp>
        <p:nvSpPr>
          <p:cNvPr id="17" name="Google Shape;17;p17"/>
          <p:cNvSpPr txBox="1">
            <a:spLocks noGrp="1"/>
          </p:cNvSpPr>
          <p:nvPr>
            <p:ph type="body" idx="1"/>
          </p:nvPr>
        </p:nvSpPr>
        <p:spPr>
          <a:xfrm>
            <a:off x="6214368" y="1500188"/>
            <a:ext cx="5141019" cy="4360862"/>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 name="Google Shape;18;p17"/>
          <p:cNvSpPr txBox="1">
            <a:spLocks noGrp="1"/>
          </p:cNvSpPr>
          <p:nvPr>
            <p:ph type="body" idx="3"/>
          </p:nvPr>
        </p:nvSpPr>
        <p:spPr>
          <a:xfrm>
            <a:off x="249237" y="1489461"/>
            <a:ext cx="5728395" cy="603250"/>
          </a:xfrm>
          <a:prstGeom prst="rect">
            <a:avLst/>
          </a:prstGeom>
          <a:noFill/>
          <a:ln>
            <a:noFill/>
          </a:ln>
        </p:spPr>
        <p:txBody>
          <a:bodyPr spcFirstLastPara="1" wrap="square" lIns="91425" tIns="45700" rIns="91425" bIns="45700" anchor="t" anchorCtr="0">
            <a:normAutofit/>
          </a:bodyPr>
          <a:lstStyle>
            <a:lvl1pPr marL="457200" lvl="0" indent="-406400" algn="l">
              <a:lnSpc>
                <a:spcPct val="90000"/>
              </a:lnSpc>
              <a:spcBef>
                <a:spcPts val="1000"/>
              </a:spcBef>
              <a:spcAft>
                <a:spcPts val="0"/>
              </a:spcAft>
              <a:buClr>
                <a:schemeClr val="dk1"/>
              </a:buClr>
              <a:buSzPts val="2800"/>
              <a:buChar char="•"/>
              <a:defRPr sz="2800">
                <a:latin typeface="Arial"/>
                <a:ea typeface="Arial"/>
                <a:cs typeface="Arial"/>
                <a:sym typeface="Aria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19" name="Google Shape;19;p17" descr="A picture containing graphical user interface"/>
          <p:cNvPicPr preferRelativeResize="0"/>
          <p:nvPr/>
        </p:nvPicPr>
        <p:blipFill rotWithShape="1">
          <a:blip r:embed="rId3">
            <a:alphaModFix/>
          </a:blip>
          <a:srcRect/>
          <a:stretch/>
        </p:blipFill>
        <p:spPr>
          <a:xfrm>
            <a:off x="131040" y="1938950"/>
            <a:ext cx="4145164" cy="4145164"/>
          </a:xfrm>
          <a:prstGeom prst="rect">
            <a:avLst/>
          </a:prstGeom>
          <a:noFill/>
          <a:ln>
            <a:noFill/>
          </a:ln>
        </p:spPr>
      </p:pic>
      <p:pic>
        <p:nvPicPr>
          <p:cNvPr id="20" name="Google Shape;20;p17" descr="A picture containing graphical user interface"/>
          <p:cNvPicPr preferRelativeResize="0"/>
          <p:nvPr/>
        </p:nvPicPr>
        <p:blipFill rotWithShape="1">
          <a:blip r:embed="rId3">
            <a:alphaModFix/>
          </a:blip>
          <a:srcRect/>
          <a:stretch/>
        </p:blipFill>
        <p:spPr>
          <a:xfrm rot="-5400000">
            <a:off x="2044490" y="1943162"/>
            <a:ext cx="4145164" cy="4145164"/>
          </a:xfrm>
          <a:prstGeom prst="rect">
            <a:avLst/>
          </a:prstGeom>
          <a:noFill/>
          <a:ln>
            <a:noFill/>
          </a:ln>
        </p:spPr>
      </p:pic>
      <p:pic>
        <p:nvPicPr>
          <p:cNvPr id="21" name="Google Shape;21;p17" descr="A picture containing graphical user interface"/>
          <p:cNvPicPr preferRelativeResize="0"/>
          <p:nvPr/>
        </p:nvPicPr>
        <p:blipFill rotWithShape="1">
          <a:blip r:embed="rId3">
            <a:alphaModFix/>
          </a:blip>
          <a:srcRect/>
          <a:stretch/>
        </p:blipFill>
        <p:spPr>
          <a:xfrm rot="10800000">
            <a:off x="1975551" y="2157442"/>
            <a:ext cx="4145164" cy="4145164"/>
          </a:xfrm>
          <a:prstGeom prst="rect">
            <a:avLst/>
          </a:prstGeom>
          <a:noFill/>
          <a:ln>
            <a:noFill/>
          </a:ln>
        </p:spPr>
      </p:pic>
      <p:pic>
        <p:nvPicPr>
          <p:cNvPr id="22" name="Google Shape;22;p17" descr="A picture containing graphical user interface"/>
          <p:cNvPicPr preferRelativeResize="0"/>
          <p:nvPr/>
        </p:nvPicPr>
        <p:blipFill rotWithShape="1">
          <a:blip r:embed="rId3">
            <a:alphaModFix/>
          </a:blip>
          <a:srcRect/>
          <a:stretch/>
        </p:blipFill>
        <p:spPr>
          <a:xfrm rot="5400000">
            <a:off x="143397" y="2116123"/>
            <a:ext cx="4145164" cy="4145164"/>
          </a:xfrm>
          <a:prstGeom prst="rect">
            <a:avLst/>
          </a:prstGeom>
          <a:noFill/>
          <a:ln>
            <a:noFill/>
          </a:ln>
        </p:spPr>
      </p:pic>
      <p:pic>
        <p:nvPicPr>
          <p:cNvPr id="23" name="Google Shape;23;p17" descr="A picture containing silhouette, night sky"/>
          <p:cNvPicPr preferRelativeResize="0"/>
          <p:nvPr/>
        </p:nvPicPr>
        <p:blipFill rotWithShape="1">
          <a:blip r:embed="rId4">
            <a:alphaModFix/>
          </a:blip>
          <a:srcRect/>
          <a:stretch/>
        </p:blipFill>
        <p:spPr>
          <a:xfrm>
            <a:off x="2829594" y="1408670"/>
            <a:ext cx="6858000" cy="4600244"/>
          </a:xfrm>
          <a:prstGeom prst="rect">
            <a:avLst/>
          </a:prstGeom>
          <a:noFill/>
          <a:ln>
            <a:noFill/>
          </a:ln>
        </p:spPr>
      </p:pic>
      <p:pic>
        <p:nvPicPr>
          <p:cNvPr id="24" name="Google Shape;24;p17" descr="A picture containing silhouette, night sky"/>
          <p:cNvPicPr preferRelativeResize="0"/>
          <p:nvPr/>
        </p:nvPicPr>
        <p:blipFill rotWithShape="1">
          <a:blip r:embed="rId4">
            <a:alphaModFix/>
          </a:blip>
          <a:srcRect/>
          <a:stretch/>
        </p:blipFill>
        <p:spPr>
          <a:xfrm>
            <a:off x="7984906" y="1415029"/>
            <a:ext cx="6858000" cy="4600244"/>
          </a:xfrm>
          <a:prstGeom prst="rect">
            <a:avLst/>
          </a:prstGeom>
          <a:noFill/>
          <a:ln>
            <a:noFill/>
          </a:ln>
        </p:spPr>
      </p:pic>
      <p:pic>
        <p:nvPicPr>
          <p:cNvPr id="25" name="Google Shape;25;p17" descr="A picture containing silhouette, night sky"/>
          <p:cNvPicPr preferRelativeResize="0"/>
          <p:nvPr/>
        </p:nvPicPr>
        <p:blipFill rotWithShape="1">
          <a:blip r:embed="rId4">
            <a:alphaModFix/>
          </a:blip>
          <a:srcRect/>
          <a:stretch/>
        </p:blipFill>
        <p:spPr>
          <a:xfrm rot="-5400000">
            <a:off x="5363943" y="-1238248"/>
            <a:ext cx="6858000" cy="5344453"/>
          </a:xfrm>
          <a:prstGeom prst="rect">
            <a:avLst/>
          </a:prstGeom>
          <a:noFill/>
          <a:ln>
            <a:noFill/>
          </a:ln>
        </p:spPr>
      </p:pic>
      <p:pic>
        <p:nvPicPr>
          <p:cNvPr id="26" name="Google Shape;26;p17" descr="A picture containing silhouette, night sky"/>
          <p:cNvPicPr preferRelativeResize="0"/>
          <p:nvPr/>
        </p:nvPicPr>
        <p:blipFill rotWithShape="1">
          <a:blip r:embed="rId4">
            <a:alphaModFix/>
          </a:blip>
          <a:srcRect/>
          <a:stretch/>
        </p:blipFill>
        <p:spPr>
          <a:xfrm rot="-5400000">
            <a:off x="5356906" y="3188824"/>
            <a:ext cx="6858000" cy="5344453"/>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1_Blank">
  <p:cSld name="1_Blank">
    <p:spTree>
      <p:nvGrpSpPr>
        <p:cNvPr id="1" name="Shape 27"/>
        <p:cNvGrpSpPr/>
        <p:nvPr/>
      </p:nvGrpSpPr>
      <p:grpSpPr>
        <a:xfrm>
          <a:off x="0" y="0"/>
          <a:ext cx="0" cy="0"/>
          <a:chOff x="0" y="0"/>
          <a:chExt cx="0" cy="0"/>
        </a:xfrm>
      </p:grpSpPr>
      <p:pic>
        <p:nvPicPr>
          <p:cNvPr id="28" name="Google Shape;28;p18"/>
          <p:cNvPicPr preferRelativeResize="0"/>
          <p:nvPr/>
        </p:nvPicPr>
        <p:blipFill rotWithShape="1">
          <a:blip r:embed="rId2">
            <a:alphaModFix/>
          </a:blip>
          <a:srcRect/>
          <a:stretch/>
        </p:blipFill>
        <p:spPr>
          <a:xfrm>
            <a:off x="3209277" y="1541420"/>
            <a:ext cx="6305112" cy="79238"/>
          </a:xfrm>
          <a:prstGeom prst="rect">
            <a:avLst/>
          </a:prstGeom>
          <a:noFill/>
          <a:ln>
            <a:noFill/>
          </a:ln>
        </p:spPr>
      </p:pic>
      <p:sp>
        <p:nvSpPr>
          <p:cNvPr id="29" name="Google Shape;29;p18"/>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Helvetica Neue"/>
                <a:ea typeface="Helvetica Neue"/>
                <a:cs typeface="Helvetica Neue"/>
                <a:sym typeface="Helvetica Neue"/>
              </a:defRPr>
            </a:lvl1pPr>
            <a:lvl2pPr marL="0" marR="0" lvl="1" indent="0" algn="l" rtl="0">
              <a:spcBef>
                <a:spcPts val="0"/>
              </a:spcBef>
              <a:buNone/>
              <a:defRPr sz="1800">
                <a:solidFill>
                  <a:schemeClr val="dk1"/>
                </a:solidFill>
                <a:latin typeface="Helvetica Neue"/>
                <a:ea typeface="Helvetica Neue"/>
                <a:cs typeface="Helvetica Neue"/>
                <a:sym typeface="Helvetica Neue"/>
              </a:defRPr>
            </a:lvl2pPr>
            <a:lvl3pPr marL="0" marR="0" lvl="2" indent="0" algn="l" rtl="0">
              <a:spcBef>
                <a:spcPts val="0"/>
              </a:spcBef>
              <a:buNone/>
              <a:defRPr sz="1800">
                <a:solidFill>
                  <a:schemeClr val="dk1"/>
                </a:solidFill>
                <a:latin typeface="Helvetica Neue"/>
                <a:ea typeface="Helvetica Neue"/>
                <a:cs typeface="Helvetica Neue"/>
                <a:sym typeface="Helvetica Neue"/>
              </a:defRPr>
            </a:lvl3pPr>
            <a:lvl4pPr marL="0" marR="0" lvl="3" indent="0" algn="l" rtl="0">
              <a:spcBef>
                <a:spcPts val="0"/>
              </a:spcBef>
              <a:buNone/>
              <a:defRPr sz="1800">
                <a:solidFill>
                  <a:schemeClr val="dk1"/>
                </a:solidFill>
                <a:latin typeface="Helvetica Neue"/>
                <a:ea typeface="Helvetica Neue"/>
                <a:cs typeface="Helvetica Neue"/>
                <a:sym typeface="Helvetica Neue"/>
              </a:defRPr>
            </a:lvl4pPr>
            <a:lvl5pPr marL="0" marR="0" lvl="4" indent="0" algn="l" rtl="0">
              <a:spcBef>
                <a:spcPts val="0"/>
              </a:spcBef>
              <a:buNone/>
              <a:defRPr sz="1800">
                <a:solidFill>
                  <a:schemeClr val="dk1"/>
                </a:solidFill>
                <a:latin typeface="Helvetica Neue"/>
                <a:ea typeface="Helvetica Neue"/>
                <a:cs typeface="Helvetica Neue"/>
                <a:sym typeface="Helvetica Neue"/>
              </a:defRPr>
            </a:lvl5pPr>
            <a:lvl6pPr marL="0" marR="0" lvl="5" indent="0" algn="l" rtl="0">
              <a:spcBef>
                <a:spcPts val="0"/>
              </a:spcBef>
              <a:buNone/>
              <a:defRPr sz="1800">
                <a:solidFill>
                  <a:schemeClr val="dk1"/>
                </a:solidFill>
                <a:latin typeface="Helvetica Neue"/>
                <a:ea typeface="Helvetica Neue"/>
                <a:cs typeface="Helvetica Neue"/>
                <a:sym typeface="Helvetica Neue"/>
              </a:defRPr>
            </a:lvl6pPr>
            <a:lvl7pPr marL="0" marR="0" lvl="6" indent="0" algn="l" rtl="0">
              <a:spcBef>
                <a:spcPts val="0"/>
              </a:spcBef>
              <a:buNone/>
              <a:defRPr sz="1800">
                <a:solidFill>
                  <a:schemeClr val="dk1"/>
                </a:solidFill>
                <a:latin typeface="Helvetica Neue"/>
                <a:ea typeface="Helvetica Neue"/>
                <a:cs typeface="Helvetica Neue"/>
                <a:sym typeface="Helvetica Neue"/>
              </a:defRPr>
            </a:lvl7pPr>
            <a:lvl8pPr marL="0" marR="0" lvl="7" indent="0" algn="l" rtl="0">
              <a:spcBef>
                <a:spcPts val="0"/>
              </a:spcBef>
              <a:buNone/>
              <a:defRPr sz="1800">
                <a:solidFill>
                  <a:schemeClr val="dk1"/>
                </a:solidFill>
                <a:latin typeface="Helvetica Neue"/>
                <a:ea typeface="Helvetica Neue"/>
                <a:cs typeface="Helvetica Neue"/>
                <a:sym typeface="Helvetica Neue"/>
              </a:defRPr>
            </a:lvl8pPr>
            <a:lvl9pPr marL="0" marR="0" lvl="8" indent="0" algn="l" rtl="0">
              <a:spcBef>
                <a:spcPts val="0"/>
              </a:spcBef>
              <a:buNone/>
              <a:defRPr sz="1800">
                <a:solidFill>
                  <a:schemeClr val="dk1"/>
                </a:solidFill>
                <a:latin typeface="Helvetica Neue"/>
                <a:ea typeface="Helvetica Neue"/>
                <a:cs typeface="Helvetica Neue"/>
                <a:sym typeface="Helvetica Neue"/>
              </a:defRPr>
            </a:lvl9pPr>
          </a:lstStyle>
          <a:p>
            <a:pPr marL="0" lvl="0" indent="0" algn="l" rtl="0">
              <a:spcBef>
                <a:spcPts val="0"/>
              </a:spcBef>
              <a:spcAft>
                <a:spcPts val="0"/>
              </a:spcAft>
              <a:buNone/>
            </a:pPr>
            <a:fld id="{00000000-1234-1234-1234-123412341234}" type="slidenum">
              <a:rPr lang="en-US"/>
              <a:t>‹#›</a:t>
            </a:fld>
            <a:endParaRPr/>
          </a:p>
        </p:txBody>
      </p:sp>
      <p:pic>
        <p:nvPicPr>
          <p:cNvPr id="30" name="Google Shape;30;p18" descr="Graphical user interface, application&#10;&#10;Description automatically generated"/>
          <p:cNvPicPr preferRelativeResize="0"/>
          <p:nvPr/>
        </p:nvPicPr>
        <p:blipFill rotWithShape="1">
          <a:blip r:embed="rId3">
            <a:alphaModFix/>
          </a:blip>
          <a:srcRect/>
          <a:stretch/>
        </p:blipFill>
        <p:spPr>
          <a:xfrm>
            <a:off x="914401" y="2334745"/>
            <a:ext cx="5181600" cy="3843635"/>
          </a:xfrm>
          <a:prstGeom prst="rect">
            <a:avLst/>
          </a:prstGeom>
          <a:noFill/>
          <a:ln>
            <a:noFill/>
          </a:ln>
        </p:spPr>
      </p:pic>
      <p:pic>
        <p:nvPicPr>
          <p:cNvPr id="31" name="Google Shape;31;p18" descr="Graphical user interface, application&#10;&#10;Description automatically generated"/>
          <p:cNvPicPr preferRelativeResize="0"/>
          <p:nvPr/>
        </p:nvPicPr>
        <p:blipFill rotWithShape="1">
          <a:blip r:embed="rId3">
            <a:alphaModFix/>
          </a:blip>
          <a:srcRect/>
          <a:stretch/>
        </p:blipFill>
        <p:spPr>
          <a:xfrm>
            <a:off x="6227805" y="2326510"/>
            <a:ext cx="5313405" cy="3843635"/>
          </a:xfrm>
          <a:prstGeom prst="rect">
            <a:avLst/>
          </a:prstGeom>
          <a:noFill/>
          <a:ln>
            <a:noFill/>
          </a:ln>
        </p:spPr>
      </p:pic>
      <p:sp>
        <p:nvSpPr>
          <p:cNvPr id="32" name="Google Shape;32;p18"/>
          <p:cNvSpPr txBox="1">
            <a:spLocks noGrp="1"/>
          </p:cNvSpPr>
          <p:nvPr>
            <p:ph type="body" idx="1"/>
          </p:nvPr>
        </p:nvSpPr>
        <p:spPr>
          <a:xfrm>
            <a:off x="1001441" y="1838046"/>
            <a:ext cx="10189117" cy="636588"/>
          </a:xfrm>
          <a:prstGeom prst="rect">
            <a:avLst/>
          </a:prstGeom>
          <a:noFill/>
          <a:ln>
            <a:noFill/>
          </a:ln>
        </p:spPr>
        <p:txBody>
          <a:bodyPr spcFirstLastPara="1" wrap="square" lIns="91425" tIns="45700" rIns="91425" bIns="45700" anchor="t" anchorCtr="0">
            <a:noAutofit/>
          </a:bodyPr>
          <a:lstStyle>
            <a:lvl1pPr marL="457200" lvl="0" indent="-457200" algn="ctr">
              <a:lnSpc>
                <a:spcPct val="90000"/>
              </a:lnSpc>
              <a:spcBef>
                <a:spcPts val="1000"/>
              </a:spcBef>
              <a:spcAft>
                <a:spcPts val="0"/>
              </a:spcAft>
              <a:buClr>
                <a:schemeClr val="dk1"/>
              </a:buClr>
              <a:buSzPts val="3600"/>
              <a:buChar char="•"/>
              <a:defRPr sz="3600" b="1">
                <a:latin typeface="Play"/>
                <a:ea typeface="Play"/>
                <a:cs typeface="Play"/>
                <a:sym typeface="Play"/>
              </a:defRPr>
            </a:lvl1pPr>
            <a:lvl2pPr marL="914400" lvl="1" indent="-406400" algn="ctr">
              <a:lnSpc>
                <a:spcPct val="90000"/>
              </a:lnSpc>
              <a:spcBef>
                <a:spcPts val="500"/>
              </a:spcBef>
              <a:spcAft>
                <a:spcPts val="0"/>
              </a:spcAft>
              <a:buClr>
                <a:schemeClr val="dk1"/>
              </a:buClr>
              <a:buSzPts val="2800"/>
              <a:buChar char="•"/>
              <a:defRPr sz="2800" b="1">
                <a:latin typeface="Play"/>
                <a:ea typeface="Play"/>
                <a:cs typeface="Play"/>
                <a:sym typeface="Play"/>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33"/>
        <p:cNvGrpSpPr/>
        <p:nvPr/>
      </p:nvGrpSpPr>
      <p:grpSpPr>
        <a:xfrm>
          <a:off x="0" y="0"/>
          <a:ext cx="0" cy="0"/>
          <a:chOff x="0" y="0"/>
          <a:chExt cx="0" cy="0"/>
        </a:xfrm>
      </p:grpSpPr>
      <p:sp>
        <p:nvSpPr>
          <p:cNvPr id="34" name="Google Shape;34;p19"/>
          <p:cNvSpPr txBox="1">
            <a:spLocks noGrp="1"/>
          </p:cNvSpPr>
          <p:nvPr>
            <p:ph type="body" idx="1"/>
          </p:nvPr>
        </p:nvSpPr>
        <p:spPr>
          <a:xfrm>
            <a:off x="914400" y="1697857"/>
            <a:ext cx="5181600" cy="4122567"/>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5" name="Google Shape;35;p19"/>
          <p:cNvSpPr txBox="1">
            <a:spLocks noGrp="1"/>
          </p:cNvSpPr>
          <p:nvPr>
            <p:ph type="body" idx="2"/>
          </p:nvPr>
        </p:nvSpPr>
        <p:spPr>
          <a:xfrm>
            <a:off x="6248400" y="1697857"/>
            <a:ext cx="5181600" cy="4122567"/>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36" name="Google Shape;36;p19"/>
          <p:cNvPicPr preferRelativeResize="0"/>
          <p:nvPr/>
        </p:nvPicPr>
        <p:blipFill rotWithShape="1">
          <a:blip r:embed="rId2">
            <a:alphaModFix/>
          </a:blip>
          <a:srcRect/>
          <a:stretch/>
        </p:blipFill>
        <p:spPr>
          <a:xfrm>
            <a:off x="905522" y="1664568"/>
            <a:ext cx="5181600" cy="4149200"/>
          </a:xfrm>
          <a:prstGeom prst="rect">
            <a:avLst/>
          </a:prstGeom>
          <a:noFill/>
          <a:ln>
            <a:noFill/>
          </a:ln>
        </p:spPr>
      </p:pic>
      <p:pic>
        <p:nvPicPr>
          <p:cNvPr id="37" name="Google Shape;37;p19"/>
          <p:cNvPicPr preferRelativeResize="0"/>
          <p:nvPr/>
        </p:nvPicPr>
        <p:blipFill rotWithShape="1">
          <a:blip r:embed="rId2">
            <a:alphaModFix/>
          </a:blip>
          <a:srcRect/>
          <a:stretch/>
        </p:blipFill>
        <p:spPr>
          <a:xfrm>
            <a:off x="6260237" y="1664567"/>
            <a:ext cx="5181600" cy="4122567"/>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38"/>
        <p:cNvGrpSpPr/>
        <p:nvPr/>
      </p:nvGrpSpPr>
      <p:grpSpPr>
        <a:xfrm>
          <a:off x="0" y="0"/>
          <a:ext cx="0" cy="0"/>
          <a:chOff x="0" y="0"/>
          <a:chExt cx="0" cy="0"/>
        </a:xfrm>
      </p:grpSpPr>
      <p:pic>
        <p:nvPicPr>
          <p:cNvPr id="39" name="Google Shape;39;p20"/>
          <p:cNvPicPr preferRelativeResize="0"/>
          <p:nvPr/>
        </p:nvPicPr>
        <p:blipFill rotWithShape="1">
          <a:blip r:embed="rId2">
            <a:alphaModFix/>
          </a:blip>
          <a:srcRect/>
          <a:stretch/>
        </p:blipFill>
        <p:spPr>
          <a:xfrm>
            <a:off x="6065663" y="2475930"/>
            <a:ext cx="5183188" cy="823912"/>
          </a:xfrm>
          <a:prstGeom prst="rect">
            <a:avLst/>
          </a:prstGeom>
          <a:noFill/>
          <a:ln>
            <a:noFill/>
          </a:ln>
        </p:spPr>
      </p:pic>
      <p:pic>
        <p:nvPicPr>
          <p:cNvPr id="40" name="Google Shape;40;p20"/>
          <p:cNvPicPr preferRelativeResize="0"/>
          <p:nvPr/>
        </p:nvPicPr>
        <p:blipFill rotWithShape="1">
          <a:blip r:embed="rId2">
            <a:alphaModFix/>
          </a:blip>
          <a:srcRect/>
          <a:stretch/>
        </p:blipFill>
        <p:spPr>
          <a:xfrm>
            <a:off x="839787" y="2475930"/>
            <a:ext cx="5157787" cy="823912"/>
          </a:xfrm>
          <a:prstGeom prst="rect">
            <a:avLst/>
          </a:prstGeom>
          <a:noFill/>
          <a:ln>
            <a:noFill/>
          </a:ln>
        </p:spPr>
      </p:pic>
      <p:sp>
        <p:nvSpPr>
          <p:cNvPr id="41" name="Google Shape;41;p20"/>
          <p:cNvSpPr txBox="1">
            <a:spLocks noGrp="1"/>
          </p:cNvSpPr>
          <p:nvPr>
            <p:ph type="ctrTitle"/>
          </p:nvPr>
        </p:nvSpPr>
        <p:spPr>
          <a:xfrm>
            <a:off x="839788" y="1580994"/>
            <a:ext cx="10409064" cy="823912"/>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Helvetica Neue"/>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20"/>
          <p:cNvSpPr txBox="1">
            <a:spLocks noGrp="1"/>
          </p:cNvSpPr>
          <p:nvPr>
            <p:ph type="body" idx="1"/>
          </p:nvPr>
        </p:nvSpPr>
        <p:spPr>
          <a:xfrm>
            <a:off x="839788" y="2475930"/>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3" name="Google Shape;43;p20"/>
          <p:cNvSpPr txBox="1">
            <a:spLocks noGrp="1"/>
          </p:cNvSpPr>
          <p:nvPr>
            <p:ph type="body" idx="2"/>
          </p:nvPr>
        </p:nvSpPr>
        <p:spPr>
          <a:xfrm>
            <a:off x="839788" y="3299842"/>
            <a:ext cx="5157787" cy="2671762"/>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 name="Google Shape;44;p20"/>
          <p:cNvSpPr txBox="1">
            <a:spLocks noGrp="1"/>
          </p:cNvSpPr>
          <p:nvPr>
            <p:ph type="body" idx="3"/>
          </p:nvPr>
        </p:nvSpPr>
        <p:spPr>
          <a:xfrm>
            <a:off x="6065664" y="2475930"/>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5" name="Google Shape;45;p20"/>
          <p:cNvSpPr txBox="1">
            <a:spLocks noGrp="1"/>
          </p:cNvSpPr>
          <p:nvPr>
            <p:ph type="body" idx="4"/>
          </p:nvPr>
        </p:nvSpPr>
        <p:spPr>
          <a:xfrm>
            <a:off x="6065664" y="3299842"/>
            <a:ext cx="5183188" cy="2671762"/>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46"/>
        <p:cNvGrpSpPr/>
        <p:nvPr/>
      </p:nvGrpSpPr>
      <p:grpSpPr>
        <a:xfrm>
          <a:off x="0" y="0"/>
          <a:ext cx="0" cy="0"/>
          <a:chOff x="0" y="0"/>
          <a:chExt cx="0" cy="0"/>
        </a:xfrm>
      </p:grpSpPr>
      <p:pic>
        <p:nvPicPr>
          <p:cNvPr id="47" name="Google Shape;47;p21"/>
          <p:cNvPicPr preferRelativeResize="0"/>
          <p:nvPr/>
        </p:nvPicPr>
        <p:blipFill rotWithShape="1">
          <a:blip r:embed="rId2">
            <a:alphaModFix/>
          </a:blip>
          <a:srcRect/>
          <a:stretch/>
        </p:blipFill>
        <p:spPr>
          <a:xfrm>
            <a:off x="936702" y="2635726"/>
            <a:ext cx="10417098" cy="2930571"/>
          </a:xfrm>
          <a:prstGeom prst="rect">
            <a:avLst/>
          </a:prstGeom>
          <a:noFill/>
          <a:ln>
            <a:noFill/>
          </a:ln>
        </p:spPr>
      </p:pic>
      <p:sp>
        <p:nvSpPr>
          <p:cNvPr id="48" name="Google Shape;48;p21"/>
          <p:cNvSpPr txBox="1">
            <a:spLocks noGrp="1"/>
          </p:cNvSpPr>
          <p:nvPr>
            <p:ph type="title"/>
          </p:nvPr>
        </p:nvSpPr>
        <p:spPr>
          <a:xfrm>
            <a:off x="887451" y="1526959"/>
            <a:ext cx="10515600" cy="10248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9" name="Google Shape;49;p21"/>
          <p:cNvSpPr txBox="1">
            <a:spLocks noGrp="1"/>
          </p:cNvSpPr>
          <p:nvPr>
            <p:ph type="body" idx="1"/>
          </p:nvPr>
        </p:nvSpPr>
        <p:spPr>
          <a:xfrm>
            <a:off x="887450" y="2635726"/>
            <a:ext cx="10515600" cy="3045983"/>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0"/>
        <p:cNvGrpSpPr/>
        <p:nvPr/>
      </p:nvGrpSpPr>
      <p:grpSpPr>
        <a:xfrm>
          <a:off x="0" y="0"/>
          <a:ext cx="0" cy="0"/>
          <a:chOff x="0" y="0"/>
          <a:chExt cx="0" cy="0"/>
        </a:xfrm>
      </p:grpSpPr>
      <p:pic>
        <p:nvPicPr>
          <p:cNvPr id="51" name="Google Shape;51;p22"/>
          <p:cNvPicPr preferRelativeResize="0"/>
          <p:nvPr/>
        </p:nvPicPr>
        <p:blipFill rotWithShape="1">
          <a:blip r:embed="rId2">
            <a:alphaModFix/>
          </a:blip>
          <a:srcRect/>
          <a:stretch/>
        </p:blipFill>
        <p:spPr>
          <a:xfrm>
            <a:off x="5055722" y="1562465"/>
            <a:ext cx="6254427" cy="4235501"/>
          </a:xfrm>
          <a:prstGeom prst="rect">
            <a:avLst/>
          </a:prstGeom>
          <a:noFill/>
          <a:ln>
            <a:noFill/>
          </a:ln>
        </p:spPr>
      </p:pic>
      <p:sp>
        <p:nvSpPr>
          <p:cNvPr id="52" name="Google Shape;52;p22"/>
          <p:cNvSpPr txBox="1">
            <a:spLocks noGrp="1"/>
          </p:cNvSpPr>
          <p:nvPr>
            <p:ph type="title"/>
          </p:nvPr>
        </p:nvSpPr>
        <p:spPr>
          <a:xfrm>
            <a:off x="1026218" y="1580223"/>
            <a:ext cx="3932237" cy="85891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Helvetica Neue"/>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3" name="Google Shape;53;p22"/>
          <p:cNvSpPr txBox="1">
            <a:spLocks noGrp="1"/>
          </p:cNvSpPr>
          <p:nvPr>
            <p:ph type="body" idx="1"/>
          </p:nvPr>
        </p:nvSpPr>
        <p:spPr>
          <a:xfrm>
            <a:off x="5055722" y="1580223"/>
            <a:ext cx="6254427" cy="4217743"/>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54" name="Google Shape;54;p22"/>
          <p:cNvSpPr txBox="1">
            <a:spLocks noGrp="1"/>
          </p:cNvSpPr>
          <p:nvPr>
            <p:ph type="body" idx="2"/>
          </p:nvPr>
        </p:nvSpPr>
        <p:spPr>
          <a:xfrm>
            <a:off x="1026218" y="2565646"/>
            <a:ext cx="3932237" cy="323232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pic>
        <p:nvPicPr>
          <p:cNvPr id="55" name="Google Shape;55;p22"/>
          <p:cNvPicPr preferRelativeResize="0"/>
          <p:nvPr/>
        </p:nvPicPr>
        <p:blipFill rotWithShape="1">
          <a:blip r:embed="rId3">
            <a:alphaModFix/>
          </a:blip>
          <a:srcRect/>
          <a:stretch/>
        </p:blipFill>
        <p:spPr>
          <a:xfrm>
            <a:off x="985424" y="2502921"/>
            <a:ext cx="4008544" cy="3391851"/>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p:cSld name="Picture with Caption">
    <p:spTree>
      <p:nvGrpSpPr>
        <p:cNvPr id="1" name="Shape 56"/>
        <p:cNvGrpSpPr/>
        <p:nvPr/>
      </p:nvGrpSpPr>
      <p:grpSpPr>
        <a:xfrm>
          <a:off x="0" y="0"/>
          <a:ext cx="0" cy="0"/>
          <a:chOff x="0" y="0"/>
          <a:chExt cx="0" cy="0"/>
        </a:xfrm>
      </p:grpSpPr>
      <p:pic>
        <p:nvPicPr>
          <p:cNvPr id="57" name="Google Shape;57;p23"/>
          <p:cNvPicPr preferRelativeResize="0"/>
          <p:nvPr/>
        </p:nvPicPr>
        <p:blipFill rotWithShape="1">
          <a:blip r:embed="rId2">
            <a:alphaModFix/>
          </a:blip>
          <a:srcRect/>
          <a:stretch/>
        </p:blipFill>
        <p:spPr>
          <a:xfrm>
            <a:off x="5088576" y="2634431"/>
            <a:ext cx="1603762" cy="1589138"/>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20">
            <a:alphaModFix/>
          </a:blip>
          <a:stretch>
            <a:fillRect/>
          </a:stretch>
        </a:blipFill>
        <a:effectLst/>
      </p:bgPr>
    </p:bg>
    <p:spTree>
      <p:nvGrpSpPr>
        <p:cNvPr id="1" name="Shape 5"/>
        <p:cNvGrpSpPr/>
        <p:nvPr/>
      </p:nvGrpSpPr>
      <p:grpSpPr>
        <a:xfrm>
          <a:off x="0" y="0"/>
          <a:ext cx="0" cy="0"/>
          <a:chOff x="0" y="0"/>
          <a:chExt cx="0" cy="0"/>
        </a:xfrm>
      </p:grpSpPr>
      <p:sp>
        <p:nvSpPr>
          <p:cNvPr id="6" name="Google Shape;6;p14"/>
          <p:cNvSpPr txBox="1">
            <a:spLocks noGrp="1"/>
          </p:cNvSpPr>
          <p:nvPr>
            <p:ph type="title"/>
          </p:nvPr>
        </p:nvSpPr>
        <p:spPr>
          <a:xfrm>
            <a:off x="838200" y="1162843"/>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Helvetica Neue"/>
              <a:buNone/>
              <a:defRPr sz="4400" b="0" i="0" u="none" strike="noStrike" cap="none">
                <a:solidFill>
                  <a:schemeClr val="dk1"/>
                </a:solidFill>
                <a:latin typeface="Helvetica Neue"/>
                <a:ea typeface="Helvetica Neue"/>
                <a:cs typeface="Helvetica Neue"/>
                <a:sym typeface="Helvetica Neue"/>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4"/>
          <p:cNvSpPr txBox="1">
            <a:spLocks noGrp="1"/>
          </p:cNvSpPr>
          <p:nvPr>
            <p:ph type="body" idx="1"/>
          </p:nvPr>
        </p:nvSpPr>
        <p:spPr>
          <a:xfrm>
            <a:off x="838200" y="2651759"/>
            <a:ext cx="10515600" cy="3525203"/>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Helvetica Neue"/>
                <a:ea typeface="Helvetica Neue"/>
                <a:cs typeface="Helvetica Neue"/>
                <a:sym typeface="Helvetica Neue"/>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Helvetica Neue"/>
                <a:ea typeface="Helvetica Neue"/>
                <a:cs typeface="Helvetica Neue"/>
                <a:sym typeface="Helvetica Neue"/>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Helvetica Neue"/>
                <a:ea typeface="Helvetica Neue"/>
                <a:cs typeface="Helvetica Neue"/>
                <a:sym typeface="Helvetica Neue"/>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Helvetica Neue"/>
                <a:ea typeface="Helvetica Neue"/>
                <a:cs typeface="Helvetica Neue"/>
                <a:sym typeface="Helvetica Neue"/>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Helvetica Neue"/>
                <a:ea typeface="Helvetica Neue"/>
                <a:cs typeface="Helvetica Neue"/>
                <a:sym typeface="Helvetica Neue"/>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Helvetica Neue"/>
                <a:ea typeface="Helvetica Neue"/>
                <a:cs typeface="Helvetica Neue"/>
                <a:sym typeface="Helvetica Neue"/>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Helvetica Neue"/>
                <a:ea typeface="Helvetica Neue"/>
                <a:cs typeface="Helvetica Neue"/>
                <a:sym typeface="Helvetica Neue"/>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Helvetica Neue"/>
                <a:ea typeface="Helvetica Neue"/>
                <a:cs typeface="Helvetica Neue"/>
                <a:sym typeface="Helvetica Neue"/>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Helvetica Neue"/>
                <a:ea typeface="Helvetica Neue"/>
                <a:cs typeface="Helvetica Neue"/>
                <a:sym typeface="Helvetica Neue"/>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1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pic>
        <p:nvPicPr>
          <p:cNvPr id="134" name="Google Shape;134;p1"/>
          <p:cNvPicPr preferRelativeResize="0"/>
          <p:nvPr/>
        </p:nvPicPr>
        <p:blipFill rotWithShape="1">
          <a:blip r:embed="rId3">
            <a:alphaModFix/>
          </a:blip>
          <a:srcRect/>
          <a:stretch/>
        </p:blipFill>
        <p:spPr>
          <a:xfrm>
            <a:off x="4319022" y="441000"/>
            <a:ext cx="3048504" cy="2988000"/>
          </a:xfrm>
          <a:prstGeom prst="rect">
            <a:avLst/>
          </a:prstGeom>
          <a:noFill/>
          <a:ln>
            <a:noFill/>
          </a:ln>
        </p:spPr>
      </p:pic>
      <p:sp>
        <p:nvSpPr>
          <p:cNvPr id="135" name="Google Shape;135;p1"/>
          <p:cNvSpPr txBox="1"/>
          <p:nvPr/>
        </p:nvSpPr>
        <p:spPr>
          <a:xfrm>
            <a:off x="1524000" y="2999058"/>
            <a:ext cx="9144000" cy="951958"/>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chemeClr val="dk1"/>
              </a:buClr>
              <a:buSzPts val="4400"/>
              <a:buFont typeface="Arial"/>
              <a:buNone/>
            </a:pPr>
            <a:r>
              <a:rPr lang="en-US" sz="4400" b="1" i="0" u="none" strike="noStrike" cap="none">
                <a:solidFill>
                  <a:schemeClr val="dk1"/>
                </a:solidFill>
                <a:latin typeface="Arial"/>
                <a:ea typeface="Arial"/>
                <a:cs typeface="Arial"/>
                <a:sym typeface="Arial"/>
              </a:rPr>
              <a:t>Futurense Technologies</a:t>
            </a:r>
            <a:endParaRPr/>
          </a:p>
        </p:txBody>
      </p:sp>
      <p:sp>
        <p:nvSpPr>
          <p:cNvPr id="136" name="Google Shape;136;p1"/>
          <p:cNvSpPr txBox="1"/>
          <p:nvPr/>
        </p:nvSpPr>
        <p:spPr>
          <a:xfrm>
            <a:off x="2380569" y="3865021"/>
            <a:ext cx="7449231" cy="2729210"/>
          </a:xfrm>
          <a:prstGeom prst="rect">
            <a:avLst/>
          </a:prstGeom>
          <a:noFill/>
          <a:ln>
            <a:noFill/>
          </a:ln>
        </p:spPr>
        <p:txBody>
          <a:bodyPr spcFirstLastPara="1" wrap="square" lIns="91425" tIns="45700" rIns="91425" bIns="45700" anchor="t" anchorCtr="0">
            <a:normAutofit fontScale="85000" lnSpcReduction="20000"/>
          </a:bodyPr>
          <a:lstStyle/>
          <a:p>
            <a:pPr marL="0" marR="0" lvl="0" indent="0" algn="ctr" rtl="0">
              <a:lnSpc>
                <a:spcPct val="90000"/>
              </a:lnSpc>
              <a:spcBef>
                <a:spcPts val="0"/>
              </a:spcBef>
              <a:spcAft>
                <a:spcPts val="0"/>
              </a:spcAft>
              <a:buClr>
                <a:schemeClr val="dk1"/>
              </a:buClr>
              <a:buSzPts val="2400"/>
              <a:buFont typeface="Arial"/>
              <a:buNone/>
            </a:pPr>
            <a:r>
              <a:rPr lang="en-US" sz="2400" b="0" i="0" u="none" strike="noStrike" cap="none" dirty="0">
                <a:solidFill>
                  <a:schemeClr val="dk1"/>
                </a:solidFill>
                <a:latin typeface="Helvetica Neue"/>
                <a:ea typeface="Helvetica Neue"/>
                <a:cs typeface="Helvetica Neue"/>
                <a:sym typeface="Helvetica Neue"/>
              </a:rPr>
              <a:t>Project Report</a:t>
            </a:r>
            <a:endParaRPr dirty="0"/>
          </a:p>
          <a:p>
            <a:pPr marL="0" marR="0" lvl="0" indent="0" algn="ctr" rtl="0">
              <a:lnSpc>
                <a:spcPct val="90000"/>
              </a:lnSpc>
              <a:spcBef>
                <a:spcPts val="1000"/>
              </a:spcBef>
              <a:spcAft>
                <a:spcPts val="0"/>
              </a:spcAft>
              <a:buClr>
                <a:schemeClr val="dk1"/>
              </a:buClr>
              <a:buSzPts val="2400"/>
              <a:buFont typeface="Arial"/>
              <a:buNone/>
            </a:pPr>
            <a:r>
              <a:rPr lang="en-US" sz="2400" b="0" i="0" u="none" strike="noStrike" cap="none" dirty="0">
                <a:solidFill>
                  <a:schemeClr val="dk1"/>
                </a:solidFill>
                <a:latin typeface="Helvetica Neue"/>
                <a:ea typeface="Helvetica Neue"/>
                <a:cs typeface="Helvetica Neue"/>
                <a:sym typeface="Helvetica Neue"/>
              </a:rPr>
              <a:t>Group 10</a:t>
            </a:r>
            <a:br>
              <a:rPr lang="en-US" sz="2400" b="0" i="0" u="none" strike="noStrike" cap="none" dirty="0">
                <a:solidFill>
                  <a:schemeClr val="dk1"/>
                </a:solidFill>
                <a:latin typeface="Helvetica Neue"/>
                <a:ea typeface="Helvetica Neue"/>
                <a:cs typeface="Helvetica Neue"/>
                <a:sym typeface="Helvetica Neue"/>
              </a:rPr>
            </a:br>
            <a:r>
              <a:rPr lang="en-US" sz="2400" b="0" i="0" u="none" strike="noStrike" cap="none" dirty="0">
                <a:solidFill>
                  <a:schemeClr val="dk1"/>
                </a:solidFill>
                <a:latin typeface="Helvetica Neue"/>
                <a:ea typeface="Helvetica Neue"/>
                <a:cs typeface="Helvetica Neue"/>
                <a:sym typeface="Helvetica Neue"/>
              </a:rPr>
              <a:t>Names:</a:t>
            </a:r>
            <a:endParaRPr dirty="0"/>
          </a:p>
          <a:p>
            <a:pPr marL="0" marR="0" lvl="0" indent="0" algn="ctr" rtl="0">
              <a:lnSpc>
                <a:spcPct val="90000"/>
              </a:lnSpc>
              <a:spcBef>
                <a:spcPts val="1000"/>
              </a:spcBef>
              <a:spcAft>
                <a:spcPts val="0"/>
              </a:spcAft>
              <a:buClr>
                <a:schemeClr val="dk1"/>
              </a:buClr>
              <a:buSzPts val="2400"/>
              <a:buFont typeface="Arial"/>
              <a:buNone/>
            </a:pPr>
            <a:r>
              <a:rPr lang="en-US" sz="2400" b="0" i="0" u="none" strike="noStrike" cap="none" dirty="0">
                <a:solidFill>
                  <a:schemeClr val="dk1"/>
                </a:solidFill>
                <a:latin typeface="Helvetica Neue"/>
                <a:ea typeface="Helvetica Neue"/>
                <a:cs typeface="Helvetica Neue"/>
                <a:sym typeface="Helvetica Neue"/>
              </a:rPr>
              <a:t>1.Guruakash</a:t>
            </a:r>
          </a:p>
          <a:p>
            <a:pPr marL="0" marR="0" lvl="0" indent="0" algn="ctr" rtl="0">
              <a:lnSpc>
                <a:spcPct val="90000"/>
              </a:lnSpc>
              <a:spcBef>
                <a:spcPts val="1000"/>
              </a:spcBef>
              <a:spcAft>
                <a:spcPts val="0"/>
              </a:spcAft>
              <a:buClr>
                <a:schemeClr val="dk1"/>
              </a:buClr>
              <a:buSzPts val="2400"/>
              <a:buFont typeface="Arial"/>
              <a:buNone/>
            </a:pPr>
            <a:r>
              <a:rPr lang="en-US" sz="2400" dirty="0">
                <a:solidFill>
                  <a:schemeClr val="dk1"/>
                </a:solidFill>
                <a:latin typeface="Helvetica Neue"/>
                <a:ea typeface="Helvetica Neue"/>
                <a:cs typeface="Helvetica Neue"/>
                <a:sym typeface="Helvetica Neue"/>
              </a:rPr>
              <a:t>2</a:t>
            </a:r>
            <a:r>
              <a:rPr lang="en-US" sz="2400" b="0" i="0" u="none" strike="noStrike" cap="none" dirty="0">
                <a:solidFill>
                  <a:schemeClr val="dk1"/>
                </a:solidFill>
                <a:latin typeface="Helvetica Neue"/>
                <a:ea typeface="Helvetica Neue"/>
                <a:cs typeface="Helvetica Neue"/>
                <a:sym typeface="Helvetica Neue"/>
              </a:rPr>
              <a:t>.Naveen KM</a:t>
            </a:r>
            <a:endParaRPr dirty="0"/>
          </a:p>
          <a:p>
            <a:pPr marL="0" marR="0" lvl="0" indent="0" algn="ctr" rtl="0">
              <a:lnSpc>
                <a:spcPct val="90000"/>
              </a:lnSpc>
              <a:spcBef>
                <a:spcPts val="1000"/>
              </a:spcBef>
              <a:spcAft>
                <a:spcPts val="0"/>
              </a:spcAft>
              <a:buClr>
                <a:schemeClr val="dk1"/>
              </a:buClr>
              <a:buSzPts val="2400"/>
              <a:buFont typeface="Arial"/>
              <a:buNone/>
            </a:pPr>
            <a:r>
              <a:rPr lang="en-US" sz="2400" dirty="0">
                <a:solidFill>
                  <a:schemeClr val="dk1"/>
                </a:solidFill>
                <a:latin typeface="Helvetica Neue"/>
                <a:ea typeface="Helvetica Neue"/>
                <a:cs typeface="Helvetica Neue"/>
                <a:sym typeface="Helvetica Neue"/>
              </a:rPr>
              <a:t>3</a:t>
            </a:r>
            <a:r>
              <a:rPr lang="en-US" sz="2400" b="0" i="0" u="none" strike="noStrike" cap="none" dirty="0">
                <a:solidFill>
                  <a:schemeClr val="dk1"/>
                </a:solidFill>
                <a:latin typeface="Helvetica Neue"/>
                <a:ea typeface="Helvetica Neue"/>
                <a:cs typeface="Helvetica Neue"/>
                <a:sym typeface="Helvetica Neue"/>
              </a:rPr>
              <a:t>.RajulRaj</a:t>
            </a:r>
            <a:endParaRPr dirty="0"/>
          </a:p>
          <a:p>
            <a:pPr marL="0" marR="0" lvl="0" indent="0" algn="ctr" rtl="0">
              <a:lnSpc>
                <a:spcPct val="90000"/>
              </a:lnSpc>
              <a:spcBef>
                <a:spcPts val="1000"/>
              </a:spcBef>
              <a:spcAft>
                <a:spcPts val="0"/>
              </a:spcAft>
              <a:buClr>
                <a:schemeClr val="dk1"/>
              </a:buClr>
              <a:buSzPts val="2400"/>
              <a:buFont typeface="Arial"/>
              <a:buNone/>
            </a:pPr>
            <a:r>
              <a:rPr lang="en-US" sz="2400" dirty="0">
                <a:solidFill>
                  <a:schemeClr val="dk1"/>
                </a:solidFill>
                <a:latin typeface="Helvetica Neue"/>
                <a:ea typeface="Helvetica Neue"/>
                <a:cs typeface="Helvetica Neue"/>
                <a:sym typeface="Helvetica Neue"/>
              </a:rPr>
              <a:t>4</a:t>
            </a:r>
            <a:r>
              <a:rPr lang="en-US" sz="2400" b="0" i="0" u="none" strike="noStrike" cap="none" dirty="0">
                <a:solidFill>
                  <a:schemeClr val="dk1"/>
                </a:solidFill>
                <a:latin typeface="Helvetica Neue"/>
                <a:ea typeface="Helvetica Neue"/>
                <a:cs typeface="Helvetica Neue"/>
                <a:sym typeface="Helvetica Neue"/>
              </a:rPr>
              <a:t>. </a:t>
            </a:r>
            <a:r>
              <a:rPr lang="en-US" sz="2400" b="0" i="0" u="none" strike="noStrike" cap="none" dirty="0" err="1">
                <a:solidFill>
                  <a:schemeClr val="dk1"/>
                </a:solidFill>
                <a:latin typeface="Helvetica Neue"/>
                <a:ea typeface="Helvetica Neue"/>
                <a:cs typeface="Helvetica Neue"/>
                <a:sym typeface="Helvetica Neue"/>
              </a:rPr>
              <a:t>Ruthvik</a:t>
            </a:r>
            <a:r>
              <a:rPr lang="en-US" sz="2400" b="0" i="0" u="none" strike="noStrike" cap="none" dirty="0">
                <a:solidFill>
                  <a:schemeClr val="dk1"/>
                </a:solidFill>
                <a:latin typeface="Helvetica Neue"/>
                <a:ea typeface="Helvetica Neue"/>
                <a:cs typeface="Helvetica Neue"/>
                <a:sym typeface="Helvetica Neue"/>
              </a:rPr>
              <a:t> </a:t>
            </a:r>
            <a:r>
              <a:rPr lang="en-US" sz="2400" dirty="0">
                <a:solidFill>
                  <a:schemeClr val="dk1"/>
                </a:solidFill>
                <a:latin typeface="Helvetica Neue"/>
                <a:ea typeface="Helvetica Neue"/>
                <a:cs typeface="Helvetica Neue"/>
                <a:sym typeface="Helvetica Neue"/>
              </a:rPr>
              <a:t>Sharma </a:t>
            </a:r>
            <a:endParaRPr sz="2400" dirty="0">
              <a:solidFill>
                <a:schemeClr val="dk1"/>
              </a:solidFill>
              <a:latin typeface="Helvetica Neue"/>
              <a:ea typeface="Helvetica Neue"/>
              <a:cs typeface="Helvetica Neue"/>
              <a:sym typeface="Helvetica Neue"/>
            </a:endParaRPr>
          </a:p>
          <a:p>
            <a:pPr marL="0" marR="0" lvl="0" indent="0" algn="ctr" rtl="0">
              <a:lnSpc>
                <a:spcPct val="90000"/>
              </a:lnSpc>
              <a:spcBef>
                <a:spcPts val="1000"/>
              </a:spcBef>
              <a:spcAft>
                <a:spcPts val="0"/>
              </a:spcAft>
              <a:buClr>
                <a:schemeClr val="dk1"/>
              </a:buClr>
              <a:buSzPts val="2400"/>
              <a:buFont typeface="Arial"/>
              <a:buNone/>
            </a:pPr>
            <a:r>
              <a:rPr lang="en-US" sz="2400" dirty="0">
                <a:solidFill>
                  <a:schemeClr val="dk1"/>
                </a:solidFill>
                <a:latin typeface="Helvetica Neue"/>
                <a:ea typeface="Helvetica Neue"/>
                <a:cs typeface="Helvetica Neue"/>
                <a:sym typeface="Helvetica Neue"/>
              </a:rPr>
              <a:t>5</a:t>
            </a:r>
            <a:r>
              <a:rPr lang="en-US" sz="2400" b="0" i="0" u="none" strike="noStrike" cap="none" dirty="0">
                <a:solidFill>
                  <a:schemeClr val="dk1"/>
                </a:solidFill>
                <a:latin typeface="Helvetica Neue"/>
                <a:ea typeface="Helvetica Neue"/>
                <a:cs typeface="Helvetica Neue"/>
                <a:sym typeface="Helvetica Neue"/>
              </a:rPr>
              <a:t>. Saurav KR Majumdar</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g2b67aa59532_0_47"/>
          <p:cNvSpPr txBox="1">
            <a:spLocks noGrp="1"/>
          </p:cNvSpPr>
          <p:nvPr>
            <p:ph type="title"/>
          </p:nvPr>
        </p:nvSpPr>
        <p:spPr>
          <a:xfrm>
            <a:off x="0" y="732525"/>
            <a:ext cx="3774300" cy="422100"/>
          </a:xfrm>
          <a:prstGeom prst="rect">
            <a:avLst/>
          </a:prstGeom>
        </p:spPr>
        <p:txBody>
          <a:bodyPr spcFirstLastPara="1" wrap="square" lIns="91425" tIns="45700" rIns="91425" bIns="45700" anchor="ctr" anchorCtr="0">
            <a:normAutofit fontScale="90000"/>
          </a:bodyPr>
          <a:lstStyle/>
          <a:p>
            <a:pPr marL="0" lvl="0" indent="0" algn="l" rtl="0">
              <a:spcBef>
                <a:spcPts val="0"/>
              </a:spcBef>
              <a:spcAft>
                <a:spcPts val="0"/>
              </a:spcAft>
              <a:buNone/>
            </a:pPr>
            <a:r>
              <a:rPr lang="en-US"/>
              <a:t>Code &amp; Output</a:t>
            </a:r>
            <a:endParaRPr/>
          </a:p>
        </p:txBody>
      </p:sp>
      <p:sp>
        <p:nvSpPr>
          <p:cNvPr id="197" name="Google Shape;197;g2b67aa59532_0_47"/>
          <p:cNvSpPr txBox="1"/>
          <p:nvPr/>
        </p:nvSpPr>
        <p:spPr>
          <a:xfrm>
            <a:off x="0" y="1154625"/>
            <a:ext cx="96966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500" b="1">
                <a:solidFill>
                  <a:schemeClr val="dk1"/>
                </a:solidFill>
                <a:latin typeface="Helvetica Neue"/>
                <a:ea typeface="Helvetica Neue"/>
                <a:cs typeface="Helvetica Neue"/>
                <a:sym typeface="Helvetica Neue"/>
              </a:rPr>
              <a:t>PS6: Save the processed data to a CSV file named “census.csv” in the “Clean_Data” folder.</a:t>
            </a:r>
            <a:endParaRPr sz="1500" b="1">
              <a:solidFill>
                <a:schemeClr val="dk1"/>
              </a:solidFill>
              <a:latin typeface="Helvetica Neue"/>
              <a:ea typeface="Helvetica Neue"/>
              <a:cs typeface="Helvetica Neue"/>
              <a:sym typeface="Helvetica Neue"/>
            </a:endParaRPr>
          </a:p>
        </p:txBody>
      </p:sp>
      <p:pic>
        <p:nvPicPr>
          <p:cNvPr id="198" name="Google Shape;198;g2b67aa59532_0_47"/>
          <p:cNvPicPr preferRelativeResize="0"/>
          <p:nvPr/>
        </p:nvPicPr>
        <p:blipFill>
          <a:blip r:embed="rId3">
            <a:alphaModFix/>
          </a:blip>
          <a:stretch>
            <a:fillRect/>
          </a:stretch>
        </p:blipFill>
        <p:spPr>
          <a:xfrm>
            <a:off x="152400" y="2753025"/>
            <a:ext cx="11887199" cy="868618"/>
          </a:xfrm>
          <a:prstGeom prst="rect">
            <a:avLst/>
          </a:prstGeom>
          <a:noFill/>
          <a:ln>
            <a:noFill/>
          </a:ln>
        </p:spPr>
      </p:pic>
      <p:pic>
        <p:nvPicPr>
          <p:cNvPr id="199" name="Google Shape;199;g2b67aa59532_0_47"/>
          <p:cNvPicPr preferRelativeResize="0"/>
          <p:nvPr/>
        </p:nvPicPr>
        <p:blipFill>
          <a:blip r:embed="rId4">
            <a:alphaModFix/>
          </a:blip>
          <a:stretch>
            <a:fillRect/>
          </a:stretch>
        </p:blipFill>
        <p:spPr>
          <a:xfrm>
            <a:off x="99325" y="1843268"/>
            <a:ext cx="11887201" cy="85903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g2b67aa59532_0_55"/>
          <p:cNvSpPr txBox="1">
            <a:spLocks noGrp="1"/>
          </p:cNvSpPr>
          <p:nvPr>
            <p:ph type="title"/>
          </p:nvPr>
        </p:nvSpPr>
        <p:spPr>
          <a:xfrm>
            <a:off x="0" y="705250"/>
            <a:ext cx="5500200" cy="399600"/>
          </a:xfrm>
          <a:prstGeom prst="rect">
            <a:avLst/>
          </a:prstGeom>
        </p:spPr>
        <p:txBody>
          <a:bodyPr spcFirstLastPara="1" wrap="square" lIns="91425" tIns="45700" rIns="91425" bIns="45700" anchor="ctr" anchorCtr="0">
            <a:normAutofit fontScale="90000"/>
          </a:bodyPr>
          <a:lstStyle/>
          <a:p>
            <a:pPr marL="0" lvl="0" indent="0" algn="l" rtl="0">
              <a:spcBef>
                <a:spcPts val="0"/>
              </a:spcBef>
              <a:spcAft>
                <a:spcPts val="0"/>
              </a:spcAft>
              <a:buNone/>
            </a:pPr>
            <a:r>
              <a:rPr lang="en-US"/>
              <a:t>Code &amp; Output</a:t>
            </a:r>
            <a:endParaRPr/>
          </a:p>
        </p:txBody>
      </p:sp>
      <p:sp>
        <p:nvSpPr>
          <p:cNvPr id="205" name="Google Shape;205;g2b67aa59532_0_55"/>
          <p:cNvSpPr txBox="1"/>
          <p:nvPr/>
        </p:nvSpPr>
        <p:spPr>
          <a:xfrm>
            <a:off x="0" y="1104850"/>
            <a:ext cx="9820800" cy="708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700" b="1">
                <a:solidFill>
                  <a:schemeClr val="dk1"/>
                </a:solidFill>
                <a:latin typeface="Helvetica Neue"/>
                <a:ea typeface="Helvetica Neue"/>
                <a:cs typeface="Helvetica Neue"/>
                <a:sym typeface="Helvetica Neue"/>
              </a:rPr>
              <a:t>PS7: From the housing data(Data/housing.csv) read the following columns which may be relevant to the requirement.</a:t>
            </a:r>
            <a:endParaRPr sz="1700" b="1">
              <a:solidFill>
                <a:schemeClr val="dk1"/>
              </a:solidFill>
              <a:latin typeface="Helvetica Neue"/>
              <a:ea typeface="Helvetica Neue"/>
              <a:cs typeface="Helvetica Neue"/>
              <a:sym typeface="Helvetica Neue"/>
            </a:endParaRPr>
          </a:p>
        </p:txBody>
      </p:sp>
      <p:pic>
        <p:nvPicPr>
          <p:cNvPr id="206" name="Google Shape;206;g2b67aa59532_0_55"/>
          <p:cNvPicPr preferRelativeResize="0"/>
          <p:nvPr/>
        </p:nvPicPr>
        <p:blipFill>
          <a:blip r:embed="rId3">
            <a:alphaModFix/>
          </a:blip>
          <a:stretch>
            <a:fillRect/>
          </a:stretch>
        </p:blipFill>
        <p:spPr>
          <a:xfrm>
            <a:off x="152400" y="1728750"/>
            <a:ext cx="11887201" cy="1052275"/>
          </a:xfrm>
          <a:prstGeom prst="rect">
            <a:avLst/>
          </a:prstGeom>
          <a:noFill/>
          <a:ln>
            <a:noFill/>
          </a:ln>
        </p:spPr>
      </p:pic>
      <p:pic>
        <p:nvPicPr>
          <p:cNvPr id="207" name="Google Shape;207;g2b67aa59532_0_55"/>
          <p:cNvPicPr preferRelativeResize="0"/>
          <p:nvPr/>
        </p:nvPicPr>
        <p:blipFill>
          <a:blip r:embed="rId4">
            <a:alphaModFix/>
          </a:blip>
          <a:stretch>
            <a:fillRect/>
          </a:stretch>
        </p:blipFill>
        <p:spPr>
          <a:xfrm>
            <a:off x="2175651" y="2706400"/>
            <a:ext cx="10016348" cy="377217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g2b67aa59532_0_55"/>
          <p:cNvSpPr txBox="1">
            <a:spLocks noGrp="1"/>
          </p:cNvSpPr>
          <p:nvPr>
            <p:ph type="title"/>
          </p:nvPr>
        </p:nvSpPr>
        <p:spPr>
          <a:xfrm>
            <a:off x="0" y="705250"/>
            <a:ext cx="5500200" cy="399600"/>
          </a:xfrm>
          <a:prstGeom prst="rect">
            <a:avLst/>
          </a:prstGeom>
        </p:spPr>
        <p:txBody>
          <a:bodyPr spcFirstLastPara="1" wrap="square" lIns="91425" tIns="45700" rIns="91425" bIns="45700" anchor="ctr" anchorCtr="0">
            <a:normAutofit fontScale="90000"/>
          </a:bodyPr>
          <a:lstStyle/>
          <a:p>
            <a:pPr marL="0" lvl="0" indent="0" algn="l" rtl="0">
              <a:spcBef>
                <a:spcPts val="0"/>
              </a:spcBef>
              <a:spcAft>
                <a:spcPts val="0"/>
              </a:spcAft>
              <a:buNone/>
            </a:pPr>
            <a:r>
              <a:rPr lang="en-US"/>
              <a:t>Code &amp; Output</a:t>
            </a:r>
            <a:endParaRPr/>
          </a:p>
        </p:txBody>
      </p:sp>
      <p:sp>
        <p:nvSpPr>
          <p:cNvPr id="205" name="Google Shape;205;g2b67aa59532_0_55"/>
          <p:cNvSpPr txBox="1"/>
          <p:nvPr/>
        </p:nvSpPr>
        <p:spPr>
          <a:xfrm>
            <a:off x="0" y="1104850"/>
            <a:ext cx="9820800" cy="446246"/>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700" b="1" dirty="0">
                <a:solidFill>
                  <a:schemeClr val="dk1"/>
                </a:solidFill>
                <a:latin typeface="Helvetica Neue"/>
                <a:ea typeface="Helvetica Neue"/>
                <a:cs typeface="Helvetica Neue"/>
                <a:sym typeface="Helvetica Neue"/>
              </a:rPr>
              <a:t>PS8: Visualize the following data for each state using appropriate methods:</a:t>
            </a:r>
          </a:p>
        </p:txBody>
      </p:sp>
      <p:pic>
        <p:nvPicPr>
          <p:cNvPr id="2" name="Picture 1">
            <a:extLst>
              <a:ext uri="{FF2B5EF4-FFF2-40B4-BE49-F238E27FC236}">
                <a16:creationId xmlns:a16="http://schemas.microsoft.com/office/drawing/2014/main" id="{8F865B46-B990-5472-439B-BE0795FB83D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9314" y="1551096"/>
            <a:ext cx="4902293" cy="3486896"/>
          </a:xfrm>
          <a:prstGeom prst="rect">
            <a:avLst/>
          </a:prstGeom>
          <a:noFill/>
          <a:ln>
            <a:noFill/>
          </a:ln>
        </p:spPr>
      </p:pic>
      <p:pic>
        <p:nvPicPr>
          <p:cNvPr id="3" name="Picture 2">
            <a:extLst>
              <a:ext uri="{FF2B5EF4-FFF2-40B4-BE49-F238E27FC236}">
                <a16:creationId xmlns:a16="http://schemas.microsoft.com/office/drawing/2014/main" id="{6D8D2E13-23F3-764A-9C14-2F9E4573E692}"/>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60921" y="1504450"/>
            <a:ext cx="4810285" cy="2660419"/>
          </a:xfrm>
          <a:prstGeom prst="rect">
            <a:avLst/>
          </a:prstGeom>
          <a:noFill/>
          <a:ln>
            <a:noFill/>
          </a:ln>
        </p:spPr>
      </p:pic>
      <p:pic>
        <p:nvPicPr>
          <p:cNvPr id="4" name="Picture 3">
            <a:extLst>
              <a:ext uri="{FF2B5EF4-FFF2-40B4-BE49-F238E27FC236}">
                <a16:creationId xmlns:a16="http://schemas.microsoft.com/office/drawing/2014/main" id="{B73E1E97-99D1-C1AC-D6E4-CCF57C197194}"/>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900436" y="4102350"/>
            <a:ext cx="4524571" cy="2502400"/>
          </a:xfrm>
          <a:prstGeom prst="rect">
            <a:avLst/>
          </a:prstGeom>
          <a:noFill/>
          <a:ln>
            <a:noFill/>
          </a:ln>
        </p:spPr>
      </p:pic>
    </p:spTree>
    <p:extLst>
      <p:ext uri="{BB962C8B-B14F-4D97-AF65-F5344CB8AC3E}">
        <p14:creationId xmlns:p14="http://schemas.microsoft.com/office/powerpoint/2010/main" val="27026491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g2b67aa59532_0_55"/>
          <p:cNvSpPr txBox="1">
            <a:spLocks noGrp="1"/>
          </p:cNvSpPr>
          <p:nvPr>
            <p:ph type="title"/>
          </p:nvPr>
        </p:nvSpPr>
        <p:spPr>
          <a:xfrm>
            <a:off x="0" y="705250"/>
            <a:ext cx="5500200" cy="399600"/>
          </a:xfrm>
          <a:prstGeom prst="rect">
            <a:avLst/>
          </a:prstGeom>
        </p:spPr>
        <p:txBody>
          <a:bodyPr spcFirstLastPara="1" wrap="square" lIns="91425" tIns="45700" rIns="91425" bIns="45700" anchor="ctr" anchorCtr="0">
            <a:normAutofit fontScale="90000"/>
          </a:bodyPr>
          <a:lstStyle/>
          <a:p>
            <a:pPr marL="0" lvl="0" indent="0" algn="l" rtl="0">
              <a:spcBef>
                <a:spcPts val="0"/>
              </a:spcBef>
              <a:spcAft>
                <a:spcPts val="0"/>
              </a:spcAft>
              <a:buNone/>
            </a:pPr>
            <a:r>
              <a:rPr lang="en-US"/>
              <a:t>Code &amp; Output</a:t>
            </a:r>
            <a:endParaRPr/>
          </a:p>
        </p:txBody>
      </p:sp>
      <p:sp>
        <p:nvSpPr>
          <p:cNvPr id="205" name="Google Shape;205;g2b67aa59532_0_55"/>
          <p:cNvSpPr txBox="1"/>
          <p:nvPr/>
        </p:nvSpPr>
        <p:spPr>
          <a:xfrm>
            <a:off x="0" y="1104850"/>
            <a:ext cx="9820800" cy="461635"/>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700" b="1" dirty="0">
                <a:solidFill>
                  <a:schemeClr val="dk1"/>
                </a:solidFill>
                <a:latin typeface="Helvetica Neue"/>
                <a:ea typeface="Helvetica Neue"/>
                <a:cs typeface="Helvetica Neue"/>
                <a:sym typeface="Helvetica Neue"/>
              </a:rPr>
              <a:t>PS9: </a:t>
            </a:r>
            <a:r>
              <a:rPr lang="en-IN" sz="1800" b="1" dirty="0">
                <a:effectLst/>
                <a:latin typeface="Calibri" panose="020F0502020204030204" pitchFamily="34" charset="0"/>
                <a:ea typeface="Calibri" panose="020F0502020204030204" pitchFamily="34" charset="0"/>
              </a:rPr>
              <a:t>Inconsistency in different datasets</a:t>
            </a:r>
            <a:endParaRPr lang="en-US" sz="1700" b="1" dirty="0">
              <a:solidFill>
                <a:schemeClr val="dk1"/>
              </a:solidFill>
              <a:latin typeface="Helvetica Neue"/>
              <a:ea typeface="Helvetica Neue"/>
              <a:cs typeface="Helvetica Neue"/>
              <a:sym typeface="Helvetica Neue"/>
            </a:endParaRPr>
          </a:p>
        </p:txBody>
      </p:sp>
      <p:pic>
        <p:nvPicPr>
          <p:cNvPr id="5" name="Picture 4">
            <a:extLst>
              <a:ext uri="{FF2B5EF4-FFF2-40B4-BE49-F238E27FC236}">
                <a16:creationId xmlns:a16="http://schemas.microsoft.com/office/drawing/2014/main" id="{EEECC257-0228-1966-85C4-1939B32113DA}"/>
              </a:ext>
            </a:extLst>
          </p:cNvPr>
          <p:cNvPicPr>
            <a:picLocks noChangeAspect="1"/>
          </p:cNvPicPr>
          <p:nvPr/>
        </p:nvPicPr>
        <p:blipFill>
          <a:blip r:embed="rId3"/>
          <a:stretch>
            <a:fillRect/>
          </a:stretch>
        </p:blipFill>
        <p:spPr>
          <a:xfrm>
            <a:off x="466199" y="1846385"/>
            <a:ext cx="10936547" cy="3464169"/>
          </a:xfrm>
          <a:prstGeom prst="rect">
            <a:avLst/>
          </a:prstGeom>
        </p:spPr>
      </p:pic>
    </p:spTree>
    <p:extLst>
      <p:ext uri="{BB962C8B-B14F-4D97-AF65-F5344CB8AC3E}">
        <p14:creationId xmlns:p14="http://schemas.microsoft.com/office/powerpoint/2010/main" val="27431381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g2b67aa59532_0_55"/>
          <p:cNvSpPr txBox="1">
            <a:spLocks noGrp="1"/>
          </p:cNvSpPr>
          <p:nvPr>
            <p:ph type="title"/>
          </p:nvPr>
        </p:nvSpPr>
        <p:spPr>
          <a:xfrm>
            <a:off x="0" y="705250"/>
            <a:ext cx="5500200" cy="399600"/>
          </a:xfrm>
          <a:prstGeom prst="rect">
            <a:avLst/>
          </a:prstGeom>
        </p:spPr>
        <p:txBody>
          <a:bodyPr spcFirstLastPara="1" wrap="square" lIns="91425" tIns="45700" rIns="91425" bIns="45700" anchor="ctr" anchorCtr="0">
            <a:normAutofit fontScale="90000"/>
          </a:bodyPr>
          <a:lstStyle/>
          <a:p>
            <a:pPr marL="0" lvl="0" indent="0" algn="l" rtl="0">
              <a:spcBef>
                <a:spcPts val="0"/>
              </a:spcBef>
              <a:spcAft>
                <a:spcPts val="0"/>
              </a:spcAft>
              <a:buNone/>
            </a:pPr>
            <a:r>
              <a:rPr lang="en-US"/>
              <a:t>Code &amp; Output</a:t>
            </a:r>
            <a:endParaRPr/>
          </a:p>
        </p:txBody>
      </p:sp>
      <p:sp>
        <p:nvSpPr>
          <p:cNvPr id="205" name="Google Shape;205;g2b67aa59532_0_55"/>
          <p:cNvSpPr txBox="1"/>
          <p:nvPr/>
        </p:nvSpPr>
        <p:spPr>
          <a:xfrm>
            <a:off x="-9965" y="1104850"/>
            <a:ext cx="10209041" cy="461635"/>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700" b="1" dirty="0">
                <a:solidFill>
                  <a:schemeClr val="dk1"/>
                </a:solidFill>
                <a:latin typeface="Helvetica Neue"/>
                <a:ea typeface="Helvetica Neue"/>
                <a:cs typeface="Helvetica Neue"/>
                <a:sym typeface="Helvetica Neue"/>
              </a:rPr>
              <a:t>PS10: </a:t>
            </a:r>
            <a:r>
              <a:rPr lang="en-IN" sz="1800" b="1" dirty="0">
                <a:effectLst/>
                <a:latin typeface="Calibri" panose="020F0502020204030204" pitchFamily="34" charset="0"/>
                <a:ea typeface="Calibri" panose="020F0502020204030204" pitchFamily="34" charset="0"/>
              </a:rPr>
              <a:t>Import the hospital data from </a:t>
            </a:r>
            <a:r>
              <a:rPr lang="en-IN" sz="1800" b="1" i="1" dirty="0">
                <a:effectLst/>
                <a:latin typeface="Calibri" panose="020F0502020204030204" pitchFamily="34" charset="0"/>
                <a:ea typeface="Calibri" panose="020F0502020204030204" pitchFamily="34" charset="0"/>
              </a:rPr>
              <a:t>Data/hospitals.csv</a:t>
            </a:r>
            <a:r>
              <a:rPr lang="en-IN" sz="1800" b="1" dirty="0">
                <a:effectLst/>
                <a:latin typeface="Calibri" panose="020F0502020204030204" pitchFamily="34" charset="0"/>
                <a:ea typeface="Calibri" panose="020F0502020204030204" pitchFamily="34" charset="0"/>
              </a:rPr>
              <a:t> and make the necessary changes to the header </a:t>
            </a:r>
            <a:r>
              <a:rPr lang="en-US" sz="1700" b="1" dirty="0">
                <a:solidFill>
                  <a:schemeClr val="dk1"/>
                </a:solidFill>
                <a:latin typeface="Helvetica Neue"/>
                <a:ea typeface="Helvetica Neue"/>
                <a:cs typeface="Helvetica Neue"/>
                <a:sym typeface="Helvetica Neue"/>
              </a:rPr>
              <a:t>:</a:t>
            </a:r>
          </a:p>
        </p:txBody>
      </p:sp>
      <p:pic>
        <p:nvPicPr>
          <p:cNvPr id="7" name="Picture 6">
            <a:extLst>
              <a:ext uri="{FF2B5EF4-FFF2-40B4-BE49-F238E27FC236}">
                <a16:creationId xmlns:a16="http://schemas.microsoft.com/office/drawing/2014/main" id="{AA0E62BB-B253-349D-6869-A124CB8A8FCF}"/>
              </a:ext>
            </a:extLst>
          </p:cNvPr>
          <p:cNvPicPr>
            <a:picLocks noChangeAspect="1"/>
          </p:cNvPicPr>
          <p:nvPr/>
        </p:nvPicPr>
        <p:blipFill>
          <a:blip r:embed="rId3"/>
          <a:stretch>
            <a:fillRect/>
          </a:stretch>
        </p:blipFill>
        <p:spPr>
          <a:xfrm>
            <a:off x="364490" y="1879600"/>
            <a:ext cx="5731510" cy="1549400"/>
          </a:xfrm>
          <a:prstGeom prst="rect">
            <a:avLst/>
          </a:prstGeom>
        </p:spPr>
      </p:pic>
      <p:pic>
        <p:nvPicPr>
          <p:cNvPr id="8" name="Picture 7">
            <a:extLst>
              <a:ext uri="{FF2B5EF4-FFF2-40B4-BE49-F238E27FC236}">
                <a16:creationId xmlns:a16="http://schemas.microsoft.com/office/drawing/2014/main" id="{6E5DB9D6-B6E7-908A-2FF9-47874C5973EF}"/>
              </a:ext>
            </a:extLst>
          </p:cNvPr>
          <p:cNvPicPr>
            <a:picLocks noChangeAspect="1"/>
          </p:cNvPicPr>
          <p:nvPr/>
        </p:nvPicPr>
        <p:blipFill>
          <a:blip r:embed="rId4"/>
          <a:stretch>
            <a:fillRect/>
          </a:stretch>
        </p:blipFill>
        <p:spPr>
          <a:xfrm>
            <a:off x="5997774" y="1966085"/>
            <a:ext cx="4890620" cy="1549399"/>
          </a:xfrm>
          <a:prstGeom prst="rect">
            <a:avLst/>
          </a:prstGeom>
        </p:spPr>
      </p:pic>
      <p:pic>
        <p:nvPicPr>
          <p:cNvPr id="9" name="Picture 8">
            <a:extLst>
              <a:ext uri="{FF2B5EF4-FFF2-40B4-BE49-F238E27FC236}">
                <a16:creationId xmlns:a16="http://schemas.microsoft.com/office/drawing/2014/main" id="{A6C6B1EB-00E4-98A2-F186-4BD331139B6E}"/>
              </a:ext>
            </a:extLst>
          </p:cNvPr>
          <p:cNvPicPr>
            <a:picLocks noChangeAspect="1"/>
          </p:cNvPicPr>
          <p:nvPr/>
        </p:nvPicPr>
        <p:blipFill>
          <a:blip r:embed="rId5"/>
          <a:stretch>
            <a:fillRect/>
          </a:stretch>
        </p:blipFill>
        <p:spPr>
          <a:xfrm>
            <a:off x="2072465" y="4303258"/>
            <a:ext cx="8937898" cy="1677465"/>
          </a:xfrm>
          <a:prstGeom prst="rect">
            <a:avLst/>
          </a:prstGeom>
        </p:spPr>
      </p:pic>
    </p:spTree>
    <p:extLst>
      <p:ext uri="{BB962C8B-B14F-4D97-AF65-F5344CB8AC3E}">
        <p14:creationId xmlns:p14="http://schemas.microsoft.com/office/powerpoint/2010/main" val="37064867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g2b67aa59532_0_55"/>
          <p:cNvSpPr txBox="1">
            <a:spLocks noGrp="1"/>
          </p:cNvSpPr>
          <p:nvPr>
            <p:ph type="title"/>
          </p:nvPr>
        </p:nvSpPr>
        <p:spPr>
          <a:xfrm>
            <a:off x="0" y="705250"/>
            <a:ext cx="5500200" cy="399600"/>
          </a:xfrm>
          <a:prstGeom prst="rect">
            <a:avLst/>
          </a:prstGeom>
        </p:spPr>
        <p:txBody>
          <a:bodyPr spcFirstLastPara="1" wrap="square" lIns="91425" tIns="45700" rIns="91425" bIns="45700" anchor="ctr" anchorCtr="0">
            <a:normAutofit fontScale="90000"/>
          </a:bodyPr>
          <a:lstStyle/>
          <a:p>
            <a:pPr marL="0" lvl="0" indent="0" algn="l" rtl="0">
              <a:spcBef>
                <a:spcPts val="0"/>
              </a:spcBef>
              <a:spcAft>
                <a:spcPts val="0"/>
              </a:spcAft>
              <a:buNone/>
            </a:pPr>
            <a:r>
              <a:rPr lang="en-US"/>
              <a:t>Code &amp; Output</a:t>
            </a:r>
            <a:endParaRPr/>
          </a:p>
        </p:txBody>
      </p:sp>
      <p:sp>
        <p:nvSpPr>
          <p:cNvPr id="205" name="Google Shape;205;g2b67aa59532_0_55"/>
          <p:cNvSpPr txBox="1"/>
          <p:nvPr/>
        </p:nvSpPr>
        <p:spPr>
          <a:xfrm>
            <a:off x="0" y="1104850"/>
            <a:ext cx="9820800" cy="461635"/>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700" b="1" dirty="0">
                <a:solidFill>
                  <a:schemeClr val="dk1"/>
                </a:solidFill>
                <a:latin typeface="Helvetica Neue"/>
                <a:ea typeface="Helvetica Neue"/>
                <a:cs typeface="Helvetica Neue"/>
                <a:sym typeface="Helvetica Neue"/>
              </a:rPr>
              <a:t>PS11: </a:t>
            </a:r>
            <a:r>
              <a:rPr lang="en-IN" sz="1800" b="1" dirty="0">
                <a:effectLst/>
                <a:latin typeface="Calibri" panose="020F0502020204030204" pitchFamily="34" charset="0"/>
                <a:ea typeface="Calibri" panose="020F0502020204030204" pitchFamily="34" charset="0"/>
              </a:rPr>
              <a:t>Create a function to alter the data to create uniformity</a:t>
            </a:r>
            <a:r>
              <a:rPr lang="en-US" sz="1700" b="1" dirty="0">
                <a:solidFill>
                  <a:schemeClr val="dk1"/>
                </a:solidFill>
                <a:latin typeface="Helvetica Neue"/>
                <a:ea typeface="Helvetica Neue"/>
                <a:cs typeface="Helvetica Neue"/>
                <a:sym typeface="Helvetica Neue"/>
              </a:rPr>
              <a:t>:</a:t>
            </a:r>
          </a:p>
        </p:txBody>
      </p:sp>
      <p:pic>
        <p:nvPicPr>
          <p:cNvPr id="5" name="Picture 4">
            <a:extLst>
              <a:ext uri="{FF2B5EF4-FFF2-40B4-BE49-F238E27FC236}">
                <a16:creationId xmlns:a16="http://schemas.microsoft.com/office/drawing/2014/main" id="{7E3323B3-8753-B7FA-EFFD-F8EF00024D99}"/>
              </a:ext>
            </a:extLst>
          </p:cNvPr>
          <p:cNvPicPr>
            <a:picLocks noChangeAspect="1"/>
          </p:cNvPicPr>
          <p:nvPr/>
        </p:nvPicPr>
        <p:blipFill>
          <a:blip r:embed="rId3"/>
          <a:stretch>
            <a:fillRect/>
          </a:stretch>
        </p:blipFill>
        <p:spPr>
          <a:xfrm>
            <a:off x="1208324" y="1732085"/>
            <a:ext cx="8583752" cy="4685591"/>
          </a:xfrm>
          <a:prstGeom prst="rect">
            <a:avLst/>
          </a:prstGeom>
        </p:spPr>
      </p:pic>
    </p:spTree>
    <p:extLst>
      <p:ext uri="{BB962C8B-B14F-4D97-AF65-F5344CB8AC3E}">
        <p14:creationId xmlns:p14="http://schemas.microsoft.com/office/powerpoint/2010/main" val="3254759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g2b67aa59532_0_55"/>
          <p:cNvSpPr txBox="1">
            <a:spLocks noGrp="1"/>
          </p:cNvSpPr>
          <p:nvPr>
            <p:ph type="title"/>
          </p:nvPr>
        </p:nvSpPr>
        <p:spPr>
          <a:xfrm>
            <a:off x="0" y="705250"/>
            <a:ext cx="5500200" cy="399600"/>
          </a:xfrm>
          <a:prstGeom prst="rect">
            <a:avLst/>
          </a:prstGeom>
        </p:spPr>
        <p:txBody>
          <a:bodyPr spcFirstLastPara="1" wrap="square" lIns="91425" tIns="45700" rIns="91425" bIns="45700" anchor="ctr" anchorCtr="0">
            <a:normAutofit fontScale="90000"/>
          </a:bodyPr>
          <a:lstStyle/>
          <a:p>
            <a:pPr marL="0" lvl="0" indent="0" algn="l" rtl="0">
              <a:spcBef>
                <a:spcPts val="0"/>
              </a:spcBef>
              <a:spcAft>
                <a:spcPts val="0"/>
              </a:spcAft>
              <a:buNone/>
            </a:pPr>
            <a:r>
              <a:rPr lang="en-US"/>
              <a:t>Code &amp; Output</a:t>
            </a:r>
            <a:endParaRPr/>
          </a:p>
        </p:txBody>
      </p:sp>
      <p:sp>
        <p:nvSpPr>
          <p:cNvPr id="205" name="Google Shape;205;g2b67aa59532_0_55"/>
          <p:cNvSpPr txBox="1"/>
          <p:nvPr/>
        </p:nvSpPr>
        <p:spPr>
          <a:xfrm>
            <a:off x="0" y="1104850"/>
            <a:ext cx="9820800" cy="461635"/>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700" b="1" dirty="0">
                <a:solidFill>
                  <a:schemeClr val="dk1"/>
                </a:solidFill>
                <a:latin typeface="Helvetica Neue"/>
                <a:ea typeface="Helvetica Neue"/>
                <a:cs typeface="Helvetica Neue"/>
                <a:sym typeface="Helvetica Neue"/>
              </a:rPr>
              <a:t>PS12: </a:t>
            </a:r>
            <a:r>
              <a:rPr lang="en-IN" sz="1800" b="1" dirty="0" err="1">
                <a:effectLst/>
                <a:latin typeface="Calibri" panose="020F0502020204030204" pitchFamily="34" charset="0"/>
                <a:ea typeface="Calibri" panose="020F0502020204030204" pitchFamily="34" charset="0"/>
              </a:rPr>
              <a:t>Analyze</a:t>
            </a:r>
            <a:r>
              <a:rPr lang="en-IN" sz="1800" b="1" dirty="0">
                <a:effectLst/>
                <a:latin typeface="Calibri" panose="020F0502020204030204" pitchFamily="34" charset="0"/>
                <a:ea typeface="Calibri" panose="020F0502020204030204" pitchFamily="34" charset="0"/>
              </a:rPr>
              <a:t> Healthcare facility disparity</a:t>
            </a:r>
            <a:r>
              <a:rPr lang="en-US" sz="1700" b="1" dirty="0">
                <a:solidFill>
                  <a:schemeClr val="dk1"/>
                </a:solidFill>
                <a:latin typeface="Helvetica Neue"/>
                <a:ea typeface="Helvetica Neue"/>
                <a:cs typeface="Helvetica Neue"/>
                <a:sym typeface="Helvetica Neue"/>
              </a:rPr>
              <a:t>:</a:t>
            </a:r>
          </a:p>
        </p:txBody>
      </p:sp>
      <p:pic>
        <p:nvPicPr>
          <p:cNvPr id="5" name="Picture 4">
            <a:extLst>
              <a:ext uri="{FF2B5EF4-FFF2-40B4-BE49-F238E27FC236}">
                <a16:creationId xmlns:a16="http://schemas.microsoft.com/office/drawing/2014/main" id="{95189963-2562-D13F-B795-909980641C5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60585" y="1582382"/>
            <a:ext cx="7994601" cy="4570368"/>
          </a:xfrm>
          <a:prstGeom prst="rect">
            <a:avLst/>
          </a:prstGeom>
          <a:noFill/>
          <a:ln>
            <a:noFill/>
          </a:ln>
        </p:spPr>
      </p:pic>
    </p:spTree>
    <p:extLst>
      <p:ext uri="{BB962C8B-B14F-4D97-AF65-F5344CB8AC3E}">
        <p14:creationId xmlns:p14="http://schemas.microsoft.com/office/powerpoint/2010/main" val="19478546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g2b67aa59532_0_55"/>
          <p:cNvSpPr txBox="1">
            <a:spLocks noGrp="1"/>
          </p:cNvSpPr>
          <p:nvPr>
            <p:ph type="title"/>
          </p:nvPr>
        </p:nvSpPr>
        <p:spPr>
          <a:xfrm>
            <a:off x="0" y="705250"/>
            <a:ext cx="5500200" cy="399600"/>
          </a:xfrm>
          <a:prstGeom prst="rect">
            <a:avLst/>
          </a:prstGeom>
        </p:spPr>
        <p:txBody>
          <a:bodyPr spcFirstLastPara="1" wrap="square" lIns="91425" tIns="45700" rIns="91425" bIns="45700" anchor="ctr" anchorCtr="0">
            <a:normAutofit fontScale="90000"/>
          </a:bodyPr>
          <a:lstStyle/>
          <a:p>
            <a:pPr marL="0" lvl="0" indent="0" algn="l" rtl="0">
              <a:spcBef>
                <a:spcPts val="0"/>
              </a:spcBef>
              <a:spcAft>
                <a:spcPts val="0"/>
              </a:spcAft>
              <a:buNone/>
            </a:pPr>
            <a:r>
              <a:rPr lang="en-US"/>
              <a:t>Code &amp; Output</a:t>
            </a:r>
            <a:endParaRPr/>
          </a:p>
        </p:txBody>
      </p:sp>
      <p:sp>
        <p:nvSpPr>
          <p:cNvPr id="205" name="Google Shape;205;g2b67aa59532_0_55"/>
          <p:cNvSpPr txBox="1"/>
          <p:nvPr/>
        </p:nvSpPr>
        <p:spPr>
          <a:xfrm>
            <a:off x="0" y="1104850"/>
            <a:ext cx="9820800" cy="461635"/>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700" b="1" dirty="0">
                <a:solidFill>
                  <a:schemeClr val="dk1"/>
                </a:solidFill>
                <a:latin typeface="Helvetica Neue"/>
                <a:ea typeface="Helvetica Neue"/>
                <a:cs typeface="Helvetica Neue"/>
                <a:sym typeface="Helvetica Neue"/>
              </a:rPr>
              <a:t>PS13: </a:t>
            </a:r>
            <a:r>
              <a:rPr lang="en-IN" sz="1800" b="1" dirty="0">
                <a:effectLst/>
                <a:latin typeface="Calibri" panose="020F0502020204030204" pitchFamily="34" charset="0"/>
                <a:ea typeface="Calibri" panose="020F0502020204030204" pitchFamily="34" charset="0"/>
              </a:rPr>
              <a:t>Multi-line header</a:t>
            </a:r>
            <a:r>
              <a:rPr lang="en-US" sz="1700" b="1" dirty="0">
                <a:solidFill>
                  <a:schemeClr val="dk1"/>
                </a:solidFill>
                <a:latin typeface="Helvetica Neue"/>
                <a:ea typeface="Helvetica Neue"/>
                <a:cs typeface="Helvetica Neue"/>
                <a:sym typeface="Helvetica Neue"/>
              </a:rPr>
              <a:t>:</a:t>
            </a:r>
          </a:p>
        </p:txBody>
      </p:sp>
      <p:pic>
        <p:nvPicPr>
          <p:cNvPr id="5" name="Picture 4">
            <a:extLst>
              <a:ext uri="{FF2B5EF4-FFF2-40B4-BE49-F238E27FC236}">
                <a16:creationId xmlns:a16="http://schemas.microsoft.com/office/drawing/2014/main" id="{A18E4A97-94D4-3B2F-DAEB-DC38AB55E1F1}"/>
              </a:ext>
            </a:extLst>
          </p:cNvPr>
          <p:cNvPicPr>
            <a:picLocks noChangeAspect="1"/>
          </p:cNvPicPr>
          <p:nvPr/>
        </p:nvPicPr>
        <p:blipFill>
          <a:blip r:embed="rId3"/>
          <a:stretch>
            <a:fillRect/>
          </a:stretch>
        </p:blipFill>
        <p:spPr>
          <a:xfrm>
            <a:off x="570657" y="2119636"/>
            <a:ext cx="10876927" cy="1952207"/>
          </a:xfrm>
          <a:prstGeom prst="rect">
            <a:avLst/>
          </a:prstGeom>
        </p:spPr>
      </p:pic>
    </p:spTree>
    <p:extLst>
      <p:ext uri="{BB962C8B-B14F-4D97-AF65-F5344CB8AC3E}">
        <p14:creationId xmlns:p14="http://schemas.microsoft.com/office/powerpoint/2010/main" val="11474710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g2b67aa59532_0_55"/>
          <p:cNvSpPr txBox="1">
            <a:spLocks noGrp="1"/>
          </p:cNvSpPr>
          <p:nvPr>
            <p:ph type="title"/>
          </p:nvPr>
        </p:nvSpPr>
        <p:spPr>
          <a:xfrm>
            <a:off x="0" y="705250"/>
            <a:ext cx="5500200" cy="399600"/>
          </a:xfrm>
          <a:prstGeom prst="rect">
            <a:avLst/>
          </a:prstGeom>
        </p:spPr>
        <p:txBody>
          <a:bodyPr spcFirstLastPara="1" wrap="square" lIns="91425" tIns="45700" rIns="91425" bIns="45700" anchor="ctr" anchorCtr="0">
            <a:normAutofit fontScale="90000"/>
          </a:bodyPr>
          <a:lstStyle/>
          <a:p>
            <a:pPr marL="0" lvl="0" indent="0" algn="l" rtl="0">
              <a:spcBef>
                <a:spcPts val="0"/>
              </a:spcBef>
              <a:spcAft>
                <a:spcPts val="0"/>
              </a:spcAft>
              <a:buNone/>
            </a:pPr>
            <a:r>
              <a:rPr lang="en-US"/>
              <a:t>Code &amp; Output</a:t>
            </a:r>
            <a:endParaRPr/>
          </a:p>
        </p:txBody>
      </p:sp>
      <p:sp>
        <p:nvSpPr>
          <p:cNvPr id="205" name="Google Shape;205;g2b67aa59532_0_55"/>
          <p:cNvSpPr txBox="1"/>
          <p:nvPr/>
        </p:nvSpPr>
        <p:spPr>
          <a:xfrm>
            <a:off x="0" y="1104850"/>
            <a:ext cx="9820800" cy="461635"/>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700" b="1" dirty="0">
                <a:solidFill>
                  <a:schemeClr val="dk1"/>
                </a:solidFill>
                <a:latin typeface="Helvetica Neue"/>
                <a:ea typeface="Helvetica Neue"/>
                <a:cs typeface="Helvetica Neue"/>
                <a:sym typeface="Helvetica Neue"/>
              </a:rPr>
              <a:t>PS14: </a:t>
            </a:r>
            <a:r>
              <a:rPr lang="en-IN" sz="1800" b="1" dirty="0">
                <a:effectLst/>
                <a:latin typeface="Calibri" panose="020F0502020204030204" pitchFamily="34" charset="0"/>
                <a:ea typeface="Calibri" panose="020F0502020204030204" pitchFamily="34" charset="0"/>
              </a:rPr>
              <a:t>Data update and code reuse</a:t>
            </a:r>
            <a:r>
              <a:rPr lang="en-US" sz="1700" b="1" dirty="0">
                <a:solidFill>
                  <a:schemeClr val="dk1"/>
                </a:solidFill>
                <a:latin typeface="Helvetica Neue"/>
                <a:ea typeface="Helvetica Neue"/>
                <a:cs typeface="Helvetica Neue"/>
                <a:sym typeface="Helvetica Neue"/>
              </a:rPr>
              <a:t>:</a:t>
            </a:r>
          </a:p>
        </p:txBody>
      </p:sp>
      <p:pic>
        <p:nvPicPr>
          <p:cNvPr id="5" name="Picture 4">
            <a:extLst>
              <a:ext uri="{FF2B5EF4-FFF2-40B4-BE49-F238E27FC236}">
                <a16:creationId xmlns:a16="http://schemas.microsoft.com/office/drawing/2014/main" id="{A1816CC7-2596-A28A-B7D4-6C2A1203A015}"/>
              </a:ext>
            </a:extLst>
          </p:cNvPr>
          <p:cNvPicPr>
            <a:picLocks noChangeAspect="1"/>
          </p:cNvPicPr>
          <p:nvPr/>
        </p:nvPicPr>
        <p:blipFill>
          <a:blip r:embed="rId3"/>
          <a:stretch>
            <a:fillRect/>
          </a:stretch>
        </p:blipFill>
        <p:spPr>
          <a:xfrm>
            <a:off x="536761" y="2242038"/>
            <a:ext cx="11118477" cy="1916724"/>
          </a:xfrm>
          <a:prstGeom prst="rect">
            <a:avLst/>
          </a:prstGeom>
        </p:spPr>
      </p:pic>
    </p:spTree>
    <p:extLst>
      <p:ext uri="{BB962C8B-B14F-4D97-AF65-F5344CB8AC3E}">
        <p14:creationId xmlns:p14="http://schemas.microsoft.com/office/powerpoint/2010/main" val="30960545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g2b67aa59532_0_55"/>
          <p:cNvSpPr txBox="1">
            <a:spLocks noGrp="1"/>
          </p:cNvSpPr>
          <p:nvPr>
            <p:ph type="title"/>
          </p:nvPr>
        </p:nvSpPr>
        <p:spPr>
          <a:xfrm>
            <a:off x="0" y="705250"/>
            <a:ext cx="5500200" cy="399600"/>
          </a:xfrm>
          <a:prstGeom prst="rect">
            <a:avLst/>
          </a:prstGeom>
        </p:spPr>
        <p:txBody>
          <a:bodyPr spcFirstLastPara="1" wrap="square" lIns="91425" tIns="45700" rIns="91425" bIns="45700" anchor="ctr" anchorCtr="0">
            <a:normAutofit fontScale="90000"/>
          </a:bodyPr>
          <a:lstStyle/>
          <a:p>
            <a:pPr marL="0" lvl="0" indent="0" algn="l" rtl="0">
              <a:spcBef>
                <a:spcPts val="0"/>
              </a:spcBef>
              <a:spcAft>
                <a:spcPts val="0"/>
              </a:spcAft>
              <a:buNone/>
            </a:pPr>
            <a:r>
              <a:rPr lang="en-US"/>
              <a:t>Code &amp; Output</a:t>
            </a:r>
            <a:endParaRPr/>
          </a:p>
        </p:txBody>
      </p:sp>
      <p:sp>
        <p:nvSpPr>
          <p:cNvPr id="205" name="Google Shape;205;g2b67aa59532_0_55"/>
          <p:cNvSpPr txBox="1"/>
          <p:nvPr/>
        </p:nvSpPr>
        <p:spPr>
          <a:xfrm>
            <a:off x="0" y="1104850"/>
            <a:ext cx="9820800" cy="461635"/>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700" b="1" dirty="0">
                <a:solidFill>
                  <a:schemeClr val="dk1"/>
                </a:solidFill>
                <a:latin typeface="Helvetica Neue"/>
                <a:ea typeface="Helvetica Neue"/>
                <a:cs typeface="Helvetica Neue"/>
                <a:sym typeface="Helvetica Neue"/>
              </a:rPr>
              <a:t>PS15: </a:t>
            </a:r>
            <a:r>
              <a:rPr lang="en-IN" sz="1800" b="1" dirty="0">
                <a:effectLst/>
                <a:latin typeface="Calibri" panose="020F0502020204030204" pitchFamily="34" charset="0"/>
                <a:ea typeface="Calibri" panose="020F0502020204030204" pitchFamily="34" charset="0"/>
              </a:rPr>
              <a:t>Government healthcare facility disparity</a:t>
            </a:r>
            <a:r>
              <a:rPr lang="en-US" sz="1700" b="1" dirty="0">
                <a:solidFill>
                  <a:schemeClr val="dk1"/>
                </a:solidFill>
                <a:latin typeface="Helvetica Neue"/>
                <a:ea typeface="Helvetica Neue"/>
                <a:cs typeface="Helvetica Neue"/>
                <a:sym typeface="Helvetica Neue"/>
              </a:rPr>
              <a:t>:</a:t>
            </a:r>
          </a:p>
        </p:txBody>
      </p:sp>
      <p:pic>
        <p:nvPicPr>
          <p:cNvPr id="5" name="Picture 4">
            <a:extLst>
              <a:ext uri="{FF2B5EF4-FFF2-40B4-BE49-F238E27FC236}">
                <a16:creationId xmlns:a16="http://schemas.microsoft.com/office/drawing/2014/main" id="{B5B0AE9B-B1B8-F606-FCEA-B056AC712239}"/>
              </a:ext>
            </a:extLst>
          </p:cNvPr>
          <p:cNvPicPr>
            <a:picLocks noChangeAspect="1"/>
          </p:cNvPicPr>
          <p:nvPr/>
        </p:nvPicPr>
        <p:blipFill>
          <a:blip r:embed="rId3"/>
          <a:stretch>
            <a:fillRect/>
          </a:stretch>
        </p:blipFill>
        <p:spPr>
          <a:xfrm>
            <a:off x="531908" y="2180491"/>
            <a:ext cx="10681070" cy="2074985"/>
          </a:xfrm>
          <a:prstGeom prst="rect">
            <a:avLst/>
          </a:prstGeom>
        </p:spPr>
      </p:pic>
    </p:spTree>
    <p:extLst>
      <p:ext uri="{BB962C8B-B14F-4D97-AF65-F5344CB8AC3E}">
        <p14:creationId xmlns:p14="http://schemas.microsoft.com/office/powerpoint/2010/main" val="37730011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2"/>
          <p:cNvSpPr txBox="1">
            <a:spLocks noGrp="1"/>
          </p:cNvSpPr>
          <p:nvPr>
            <p:ph type="title"/>
          </p:nvPr>
        </p:nvSpPr>
        <p:spPr>
          <a:xfrm>
            <a:off x="2333700" y="730976"/>
            <a:ext cx="7524600" cy="1044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Helvetica Neue"/>
              <a:buNone/>
            </a:pPr>
            <a:r>
              <a:rPr lang="en-US"/>
              <a:t>Index</a:t>
            </a:r>
            <a:endParaRPr/>
          </a:p>
        </p:txBody>
      </p:sp>
      <p:sp>
        <p:nvSpPr>
          <p:cNvPr id="142" name="Google Shape;142;p2"/>
          <p:cNvSpPr txBox="1"/>
          <p:nvPr/>
        </p:nvSpPr>
        <p:spPr>
          <a:xfrm>
            <a:off x="2060975" y="2296875"/>
            <a:ext cx="7151400" cy="1908600"/>
          </a:xfrm>
          <a:prstGeom prst="rect">
            <a:avLst/>
          </a:prstGeom>
          <a:noFill/>
          <a:ln>
            <a:noFill/>
          </a:ln>
        </p:spPr>
        <p:txBody>
          <a:bodyPr spcFirstLastPara="1" wrap="square" lIns="91425" tIns="91425" rIns="91425" bIns="91425" anchor="t" anchorCtr="0">
            <a:spAutoFit/>
          </a:bodyPr>
          <a:lstStyle/>
          <a:p>
            <a:pPr marL="457200" lvl="0" indent="-406400" algn="l" rtl="0">
              <a:spcBef>
                <a:spcPts val="0"/>
              </a:spcBef>
              <a:spcAft>
                <a:spcPts val="0"/>
              </a:spcAft>
              <a:buClr>
                <a:schemeClr val="dk1"/>
              </a:buClr>
              <a:buSzPts val="2800"/>
              <a:buFont typeface="Helvetica Neue"/>
              <a:buAutoNum type="arabicPeriod"/>
            </a:pPr>
            <a:r>
              <a:rPr lang="en-US" sz="2800">
                <a:solidFill>
                  <a:schemeClr val="dk1"/>
                </a:solidFill>
                <a:latin typeface="Helvetica Neue"/>
                <a:ea typeface="Helvetica Neue"/>
                <a:cs typeface="Helvetica Neue"/>
                <a:sym typeface="Helvetica Neue"/>
              </a:rPr>
              <a:t>Project Statement </a:t>
            </a:r>
            <a:endParaRPr sz="2800">
              <a:solidFill>
                <a:schemeClr val="dk1"/>
              </a:solidFill>
              <a:latin typeface="Helvetica Neue"/>
              <a:ea typeface="Helvetica Neue"/>
              <a:cs typeface="Helvetica Neue"/>
              <a:sym typeface="Helvetica Neue"/>
            </a:endParaRPr>
          </a:p>
          <a:p>
            <a:pPr marL="457200" lvl="0" indent="-406400" algn="l" rtl="0">
              <a:spcBef>
                <a:spcPts val="0"/>
              </a:spcBef>
              <a:spcAft>
                <a:spcPts val="0"/>
              </a:spcAft>
              <a:buClr>
                <a:schemeClr val="dk1"/>
              </a:buClr>
              <a:buSzPts val="2800"/>
              <a:buFont typeface="Helvetica Neue"/>
              <a:buAutoNum type="arabicPeriod"/>
            </a:pPr>
            <a:r>
              <a:rPr lang="en-US" sz="2800">
                <a:solidFill>
                  <a:schemeClr val="dk1"/>
                </a:solidFill>
                <a:latin typeface="Helvetica Neue"/>
                <a:ea typeface="Helvetica Neue"/>
                <a:cs typeface="Helvetica Neue"/>
                <a:sym typeface="Helvetica Neue"/>
              </a:rPr>
              <a:t>Description</a:t>
            </a:r>
            <a:endParaRPr sz="2800">
              <a:solidFill>
                <a:schemeClr val="dk1"/>
              </a:solidFill>
              <a:latin typeface="Helvetica Neue"/>
              <a:ea typeface="Helvetica Neue"/>
              <a:cs typeface="Helvetica Neue"/>
              <a:sym typeface="Helvetica Neue"/>
            </a:endParaRPr>
          </a:p>
          <a:p>
            <a:pPr marL="457200" lvl="0" indent="-406400" algn="l" rtl="0">
              <a:spcBef>
                <a:spcPts val="0"/>
              </a:spcBef>
              <a:spcAft>
                <a:spcPts val="0"/>
              </a:spcAft>
              <a:buClr>
                <a:schemeClr val="dk1"/>
              </a:buClr>
              <a:buSzPts val="2800"/>
              <a:buFont typeface="Helvetica Neue"/>
              <a:buAutoNum type="arabicPeriod"/>
            </a:pPr>
            <a:r>
              <a:rPr lang="en-US" sz="2800">
                <a:solidFill>
                  <a:schemeClr val="dk1"/>
                </a:solidFill>
                <a:latin typeface="Helvetica Neue"/>
                <a:ea typeface="Helvetica Neue"/>
                <a:cs typeface="Helvetica Neue"/>
                <a:sym typeface="Helvetica Neue"/>
              </a:rPr>
              <a:t>Code</a:t>
            </a:r>
            <a:endParaRPr sz="2800">
              <a:solidFill>
                <a:schemeClr val="dk1"/>
              </a:solidFill>
              <a:latin typeface="Helvetica Neue"/>
              <a:ea typeface="Helvetica Neue"/>
              <a:cs typeface="Helvetica Neue"/>
              <a:sym typeface="Helvetica Neue"/>
            </a:endParaRPr>
          </a:p>
          <a:p>
            <a:pPr marL="457200" lvl="0" indent="-406400" algn="l" rtl="0">
              <a:spcBef>
                <a:spcPts val="0"/>
              </a:spcBef>
              <a:spcAft>
                <a:spcPts val="0"/>
              </a:spcAft>
              <a:buClr>
                <a:schemeClr val="dk1"/>
              </a:buClr>
              <a:buSzPts val="2800"/>
              <a:buFont typeface="Helvetica Neue"/>
              <a:buAutoNum type="arabicPeriod"/>
            </a:pPr>
            <a:r>
              <a:rPr lang="en-US" sz="2800">
                <a:solidFill>
                  <a:schemeClr val="dk1"/>
                </a:solidFill>
                <a:latin typeface="Helvetica Neue"/>
                <a:ea typeface="Helvetica Neue"/>
                <a:cs typeface="Helvetica Neue"/>
                <a:sym typeface="Helvetica Neue"/>
              </a:rPr>
              <a:t>Figures/Graph</a:t>
            </a:r>
            <a:endParaRPr sz="2800">
              <a:solidFill>
                <a:schemeClr val="dk1"/>
              </a:solidFill>
              <a:latin typeface="Helvetica Neue"/>
              <a:ea typeface="Helvetica Neue"/>
              <a:cs typeface="Helvetica Neue"/>
              <a:sym typeface="Helvetica Neue"/>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g2b67aa59532_0_55"/>
          <p:cNvSpPr txBox="1">
            <a:spLocks noGrp="1"/>
          </p:cNvSpPr>
          <p:nvPr>
            <p:ph type="title"/>
          </p:nvPr>
        </p:nvSpPr>
        <p:spPr>
          <a:xfrm>
            <a:off x="0" y="705250"/>
            <a:ext cx="5500200" cy="399600"/>
          </a:xfrm>
          <a:prstGeom prst="rect">
            <a:avLst/>
          </a:prstGeom>
        </p:spPr>
        <p:txBody>
          <a:bodyPr spcFirstLastPara="1" wrap="square" lIns="91425" tIns="45700" rIns="91425" bIns="45700" anchor="ctr" anchorCtr="0">
            <a:normAutofit fontScale="90000"/>
          </a:bodyPr>
          <a:lstStyle/>
          <a:p>
            <a:pPr marL="0" lvl="0" indent="0" algn="l" rtl="0">
              <a:spcBef>
                <a:spcPts val="0"/>
              </a:spcBef>
              <a:spcAft>
                <a:spcPts val="0"/>
              </a:spcAft>
              <a:buNone/>
            </a:pPr>
            <a:r>
              <a:rPr lang="en-US"/>
              <a:t>Code &amp; Output</a:t>
            </a:r>
            <a:endParaRPr/>
          </a:p>
        </p:txBody>
      </p:sp>
      <p:sp>
        <p:nvSpPr>
          <p:cNvPr id="205" name="Google Shape;205;g2b67aa59532_0_55"/>
          <p:cNvSpPr txBox="1"/>
          <p:nvPr/>
        </p:nvSpPr>
        <p:spPr>
          <a:xfrm>
            <a:off x="0" y="1104850"/>
            <a:ext cx="9820800" cy="461635"/>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700" b="1" dirty="0">
                <a:solidFill>
                  <a:schemeClr val="dk1"/>
                </a:solidFill>
                <a:latin typeface="Helvetica Neue"/>
                <a:ea typeface="Helvetica Neue"/>
                <a:cs typeface="Helvetica Neue"/>
                <a:sym typeface="Helvetica Neue"/>
              </a:rPr>
              <a:t>PS16: </a:t>
            </a:r>
            <a:r>
              <a:rPr lang="en-IN" sz="1800" b="1" dirty="0">
                <a:effectLst/>
                <a:latin typeface="Calibri" panose="020F0502020204030204" pitchFamily="34" charset="0"/>
                <a:ea typeface="Calibri" panose="020F0502020204030204" pitchFamily="34" charset="0"/>
              </a:rPr>
              <a:t>Gap in number of beds</a:t>
            </a:r>
            <a:r>
              <a:rPr lang="en-US" sz="1700" b="1" dirty="0">
                <a:solidFill>
                  <a:schemeClr val="dk1"/>
                </a:solidFill>
                <a:latin typeface="Helvetica Neue"/>
                <a:ea typeface="Helvetica Neue"/>
                <a:cs typeface="Helvetica Neue"/>
                <a:sym typeface="Helvetica Neue"/>
              </a:rPr>
              <a:t>:</a:t>
            </a:r>
          </a:p>
        </p:txBody>
      </p:sp>
      <p:pic>
        <p:nvPicPr>
          <p:cNvPr id="5" name="Picture 4">
            <a:extLst>
              <a:ext uri="{FF2B5EF4-FFF2-40B4-BE49-F238E27FC236}">
                <a16:creationId xmlns:a16="http://schemas.microsoft.com/office/drawing/2014/main" id="{0DB258F2-44B4-9A4B-A001-FD6BF75C9A0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362927" y="1758462"/>
            <a:ext cx="6704335" cy="4394288"/>
          </a:xfrm>
          <a:prstGeom prst="rect">
            <a:avLst/>
          </a:prstGeom>
          <a:noFill/>
          <a:ln>
            <a:noFill/>
          </a:ln>
        </p:spPr>
      </p:pic>
    </p:spTree>
    <p:extLst>
      <p:ext uri="{BB962C8B-B14F-4D97-AF65-F5344CB8AC3E}">
        <p14:creationId xmlns:p14="http://schemas.microsoft.com/office/powerpoint/2010/main" val="13906058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g2b67aa59532_0_55"/>
          <p:cNvSpPr txBox="1">
            <a:spLocks noGrp="1"/>
          </p:cNvSpPr>
          <p:nvPr>
            <p:ph type="title"/>
          </p:nvPr>
        </p:nvSpPr>
        <p:spPr>
          <a:xfrm>
            <a:off x="0" y="705250"/>
            <a:ext cx="5500200" cy="399600"/>
          </a:xfrm>
          <a:prstGeom prst="rect">
            <a:avLst/>
          </a:prstGeom>
        </p:spPr>
        <p:txBody>
          <a:bodyPr spcFirstLastPara="1" wrap="square" lIns="91425" tIns="45700" rIns="91425" bIns="45700" anchor="ctr" anchorCtr="0">
            <a:normAutofit fontScale="90000"/>
          </a:bodyPr>
          <a:lstStyle/>
          <a:p>
            <a:pPr marL="0" lvl="0" indent="0" algn="l" rtl="0">
              <a:spcBef>
                <a:spcPts val="0"/>
              </a:spcBef>
              <a:spcAft>
                <a:spcPts val="0"/>
              </a:spcAft>
              <a:buNone/>
            </a:pPr>
            <a:r>
              <a:rPr lang="en-US"/>
              <a:t>Code &amp; Output</a:t>
            </a:r>
            <a:endParaRPr/>
          </a:p>
        </p:txBody>
      </p:sp>
      <p:sp>
        <p:nvSpPr>
          <p:cNvPr id="205" name="Google Shape;205;g2b67aa59532_0_55"/>
          <p:cNvSpPr txBox="1"/>
          <p:nvPr/>
        </p:nvSpPr>
        <p:spPr>
          <a:xfrm>
            <a:off x="0" y="1104850"/>
            <a:ext cx="9820800" cy="461635"/>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700" b="1" dirty="0">
                <a:solidFill>
                  <a:schemeClr val="dk1"/>
                </a:solidFill>
                <a:latin typeface="Helvetica Neue"/>
                <a:ea typeface="Helvetica Neue"/>
                <a:cs typeface="Helvetica Neue"/>
                <a:sym typeface="Helvetica Neue"/>
              </a:rPr>
              <a:t>PS17: </a:t>
            </a:r>
            <a:r>
              <a:rPr lang="en-IN" sz="1800" b="1" dirty="0">
                <a:effectLst/>
                <a:latin typeface="Calibri" panose="020F0502020204030204" pitchFamily="34" charset="0"/>
                <a:ea typeface="Calibri" panose="020F0502020204030204" pitchFamily="34" charset="0"/>
              </a:rPr>
              <a:t>Hospitals required to meet the standards</a:t>
            </a:r>
            <a:r>
              <a:rPr lang="en-US" sz="1700" b="1" dirty="0">
                <a:solidFill>
                  <a:schemeClr val="dk1"/>
                </a:solidFill>
                <a:latin typeface="Helvetica Neue"/>
                <a:ea typeface="Helvetica Neue"/>
                <a:cs typeface="Helvetica Neue"/>
                <a:sym typeface="Helvetica Neue"/>
              </a:rPr>
              <a:t>:</a:t>
            </a:r>
          </a:p>
        </p:txBody>
      </p:sp>
      <p:pic>
        <p:nvPicPr>
          <p:cNvPr id="5" name="Picture 4">
            <a:extLst>
              <a:ext uri="{FF2B5EF4-FFF2-40B4-BE49-F238E27FC236}">
                <a16:creationId xmlns:a16="http://schemas.microsoft.com/office/drawing/2014/main" id="{6630B648-8A97-DEB0-1BEF-0B930E7C0D24}"/>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77108" y="1619955"/>
            <a:ext cx="7537401" cy="4532796"/>
          </a:xfrm>
          <a:prstGeom prst="rect">
            <a:avLst/>
          </a:prstGeom>
          <a:noFill/>
          <a:ln>
            <a:noFill/>
          </a:ln>
        </p:spPr>
      </p:pic>
    </p:spTree>
    <p:extLst>
      <p:ext uri="{BB962C8B-B14F-4D97-AF65-F5344CB8AC3E}">
        <p14:creationId xmlns:p14="http://schemas.microsoft.com/office/powerpoint/2010/main" val="28103667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6"/>
          <p:cNvSpPr txBox="1">
            <a:spLocks noGrp="1"/>
          </p:cNvSpPr>
          <p:nvPr>
            <p:ph type="title"/>
          </p:nvPr>
        </p:nvSpPr>
        <p:spPr>
          <a:xfrm>
            <a:off x="2176402" y="730940"/>
            <a:ext cx="7524564"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Helvetica Neue"/>
              <a:buNone/>
            </a:pPr>
            <a:r>
              <a:rPr lang="en-US"/>
              <a:t>Figures/Graph</a:t>
            </a:r>
            <a:endParaRPr/>
          </a:p>
        </p:txBody>
      </p:sp>
      <p:pic>
        <p:nvPicPr>
          <p:cNvPr id="213" name="Google Shape;213;p6"/>
          <p:cNvPicPr preferRelativeResize="0"/>
          <p:nvPr/>
        </p:nvPicPr>
        <p:blipFill>
          <a:blip r:embed="rId3">
            <a:alphaModFix/>
          </a:blip>
          <a:stretch>
            <a:fillRect/>
          </a:stretch>
        </p:blipFill>
        <p:spPr>
          <a:xfrm>
            <a:off x="2326063" y="1849453"/>
            <a:ext cx="8625242" cy="4496696"/>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8"/>
          <p:cNvSpPr txBox="1">
            <a:spLocks noGrp="1"/>
          </p:cNvSpPr>
          <p:nvPr>
            <p:ph type="title"/>
          </p:nvPr>
        </p:nvSpPr>
        <p:spPr>
          <a:xfrm>
            <a:off x="2176402" y="730940"/>
            <a:ext cx="7524564"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Helvetica Neue"/>
              <a:buNone/>
            </a:pPr>
            <a:r>
              <a:rPr lang="en-US"/>
              <a:t>Conclusion</a:t>
            </a:r>
            <a:endParaRPr/>
          </a:p>
        </p:txBody>
      </p:sp>
      <p:sp>
        <p:nvSpPr>
          <p:cNvPr id="219" name="Google Shape;219;p8"/>
          <p:cNvSpPr txBox="1"/>
          <p:nvPr/>
        </p:nvSpPr>
        <p:spPr>
          <a:xfrm>
            <a:off x="2756225" y="2056500"/>
            <a:ext cx="8157000" cy="443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300">
                <a:solidFill>
                  <a:schemeClr val="dk1"/>
                </a:solidFill>
                <a:latin typeface="Helvetica Neue"/>
                <a:ea typeface="Helvetica Neue"/>
                <a:cs typeface="Helvetica Neue"/>
                <a:sym typeface="Helvetica Neue"/>
              </a:rPr>
              <a:t>The project involved cleaning and enhancing the 2011 census data for the healthcare department's analysis. Irrelevant columns were removed, missing values were imputed using data relationships, and state/UT names were standardized. Visualizations were employed to compare missing data percentages before and after filling. the percentage of missing data before and after filling was mentioned. The resulting dataset is now well-structured and ready for further analysis, providing a foundation for informed decision-making by the healthcare department. The project utilized Python, Pandas, and Matplotlib, offering a systematic and efficient approach within Jupyter Notebooks.</a:t>
            </a:r>
            <a:endParaRPr sz="2300">
              <a:solidFill>
                <a:schemeClr val="dk1"/>
              </a:solidFill>
              <a:latin typeface="Helvetica Neue"/>
              <a:ea typeface="Helvetica Neue"/>
              <a:cs typeface="Helvetica Neue"/>
              <a:sym typeface="Helvetica Neue"/>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p10"/>
          <p:cNvSpPr txBox="1">
            <a:spLocks noGrp="1"/>
          </p:cNvSpPr>
          <p:nvPr>
            <p:ph type="title"/>
          </p:nvPr>
        </p:nvSpPr>
        <p:spPr>
          <a:xfrm>
            <a:off x="2333718" y="2766218"/>
            <a:ext cx="7524564"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Helvetica Neue"/>
              <a:buNone/>
            </a:pPr>
            <a:r>
              <a:rPr lang="en-US"/>
              <a:t>Thank you!!!</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3"/>
          <p:cNvSpPr txBox="1">
            <a:spLocks noGrp="1"/>
          </p:cNvSpPr>
          <p:nvPr>
            <p:ph type="title"/>
          </p:nvPr>
        </p:nvSpPr>
        <p:spPr>
          <a:xfrm>
            <a:off x="2176402" y="730940"/>
            <a:ext cx="7524564"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Helvetica Neue"/>
              <a:buNone/>
            </a:pPr>
            <a:r>
              <a:rPr lang="en-US"/>
              <a:t>Project Statement</a:t>
            </a:r>
            <a:endParaRPr/>
          </a:p>
        </p:txBody>
      </p:sp>
      <p:sp>
        <p:nvSpPr>
          <p:cNvPr id="148" name="Google Shape;148;p3"/>
          <p:cNvSpPr txBox="1"/>
          <p:nvPr/>
        </p:nvSpPr>
        <p:spPr>
          <a:xfrm>
            <a:off x="2176400" y="1986475"/>
            <a:ext cx="8380500" cy="4064400"/>
          </a:xfrm>
          <a:prstGeom prst="rect">
            <a:avLst/>
          </a:prstGeom>
          <a:noFill/>
          <a:ln>
            <a:noFill/>
          </a:ln>
        </p:spPr>
        <p:txBody>
          <a:bodyPr spcFirstLastPara="1" wrap="square" lIns="91425" tIns="91425" rIns="91425" bIns="91425" anchor="t" anchorCtr="0">
            <a:spAutoFit/>
          </a:bodyPr>
          <a:lstStyle/>
          <a:p>
            <a:pPr marL="0" lvl="0" indent="0" algn="just" rtl="0">
              <a:lnSpc>
                <a:spcPct val="115000"/>
              </a:lnSpc>
              <a:spcBef>
                <a:spcPts val="0"/>
              </a:spcBef>
              <a:spcAft>
                <a:spcPts val="0"/>
              </a:spcAft>
              <a:buClr>
                <a:schemeClr val="dk1"/>
              </a:buClr>
              <a:buSzPts val="1100"/>
              <a:buFont typeface="Arial"/>
              <a:buNone/>
            </a:pPr>
            <a:r>
              <a:rPr lang="en-US" sz="1700">
                <a:solidFill>
                  <a:schemeClr val="dk1"/>
                </a:solidFill>
              </a:rPr>
              <a:t>The healthcare department wants to process the 2011 census data (</a:t>
            </a:r>
            <a:r>
              <a:rPr lang="en-US" sz="1700" i="1">
                <a:solidFill>
                  <a:schemeClr val="dk1"/>
                </a:solidFill>
              </a:rPr>
              <a:t>Data/census2011.csv</a:t>
            </a:r>
            <a:r>
              <a:rPr lang="en-US" sz="1700">
                <a:solidFill>
                  <a:schemeClr val="dk1"/>
                </a:solidFill>
              </a:rPr>
              <a:t>) to find some relevant information about their department.</a:t>
            </a:r>
            <a:endParaRPr sz="1700">
              <a:solidFill>
                <a:schemeClr val="dk1"/>
              </a:solidFill>
            </a:endParaRPr>
          </a:p>
          <a:p>
            <a:pPr marL="0" lvl="0" indent="0" algn="just" rtl="0">
              <a:lnSpc>
                <a:spcPct val="115000"/>
              </a:lnSpc>
              <a:spcBef>
                <a:spcPts val="600"/>
              </a:spcBef>
              <a:spcAft>
                <a:spcPts val="0"/>
              </a:spcAft>
              <a:buClr>
                <a:schemeClr val="dk1"/>
              </a:buClr>
              <a:buSzPts val="1100"/>
              <a:buFont typeface="Arial"/>
              <a:buNone/>
            </a:pPr>
            <a:r>
              <a:rPr lang="en-US" sz="1700">
                <a:solidFill>
                  <a:schemeClr val="dk1"/>
                </a:solidFill>
              </a:rPr>
              <a:t>However, there is a lot of information in the data that is not relevant and can be ignored.</a:t>
            </a:r>
            <a:endParaRPr sz="1700">
              <a:solidFill>
                <a:schemeClr val="dk1"/>
              </a:solidFill>
            </a:endParaRPr>
          </a:p>
          <a:p>
            <a:pPr marL="0" lvl="0" indent="0" algn="just" rtl="0">
              <a:lnSpc>
                <a:spcPct val="115000"/>
              </a:lnSpc>
              <a:spcBef>
                <a:spcPts val="600"/>
              </a:spcBef>
              <a:spcAft>
                <a:spcPts val="0"/>
              </a:spcAft>
              <a:buClr>
                <a:schemeClr val="dk1"/>
              </a:buClr>
              <a:buSzPts val="1100"/>
              <a:buFont typeface="Arial"/>
              <a:buNone/>
            </a:pPr>
            <a:r>
              <a:rPr lang="en-US" sz="1700">
                <a:solidFill>
                  <a:schemeClr val="dk1"/>
                </a:solidFill>
              </a:rPr>
              <a:t>There are differences in the nomenclature in different datasets so a uniform nomenclature needs to be found as well. New states and Union Territories have been formed at the time of analysis which has to be taken care of so that the data can be used with the data that was captured later. </a:t>
            </a:r>
            <a:endParaRPr sz="1700">
              <a:solidFill>
                <a:schemeClr val="dk1"/>
              </a:solidFill>
            </a:endParaRPr>
          </a:p>
          <a:p>
            <a:pPr marL="0" lvl="0" indent="0" algn="just" rtl="0">
              <a:lnSpc>
                <a:spcPct val="115000"/>
              </a:lnSpc>
              <a:spcBef>
                <a:spcPts val="600"/>
              </a:spcBef>
              <a:spcAft>
                <a:spcPts val="0"/>
              </a:spcAft>
              <a:buClr>
                <a:schemeClr val="dk1"/>
              </a:buClr>
              <a:buSzPts val="1100"/>
              <a:buFont typeface="Arial"/>
              <a:buNone/>
            </a:pPr>
            <a:r>
              <a:rPr lang="en-US" sz="1700">
                <a:solidFill>
                  <a:schemeClr val="dk1"/>
                </a:solidFill>
              </a:rPr>
              <a:t>It is also reported that some data is missing in the dataset. However, the values of some of these missing data can be found by using data from other fields. </a:t>
            </a:r>
            <a:endParaRPr sz="1700">
              <a:solidFill>
                <a:schemeClr val="dk1"/>
              </a:solidFill>
            </a:endParaRPr>
          </a:p>
          <a:p>
            <a:pPr marL="0" lvl="0" indent="0" algn="just" rtl="0">
              <a:lnSpc>
                <a:spcPct val="115000"/>
              </a:lnSpc>
              <a:spcBef>
                <a:spcPts val="600"/>
              </a:spcBef>
              <a:spcAft>
                <a:spcPts val="600"/>
              </a:spcAft>
              <a:buClr>
                <a:schemeClr val="dk1"/>
              </a:buClr>
              <a:buSzPts val="1100"/>
              <a:buFont typeface="Arial"/>
              <a:buNone/>
            </a:pPr>
            <a:r>
              <a:rPr lang="en-US" sz="1700">
                <a:solidFill>
                  <a:schemeClr val="dk1"/>
                </a:solidFill>
              </a:rPr>
              <a:t>You have been given the responsibility to address these problems and create clean data that can be used later.</a:t>
            </a:r>
            <a:endParaRPr sz="1700">
              <a:solidFill>
                <a:schemeClr val="dk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4"/>
          <p:cNvSpPr txBox="1">
            <a:spLocks noGrp="1"/>
          </p:cNvSpPr>
          <p:nvPr>
            <p:ph type="title"/>
          </p:nvPr>
        </p:nvSpPr>
        <p:spPr>
          <a:xfrm>
            <a:off x="2176402" y="730940"/>
            <a:ext cx="7524564"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Helvetica Neue"/>
              <a:buNone/>
            </a:pPr>
            <a:r>
              <a:rPr lang="en-US"/>
              <a:t>Description</a:t>
            </a:r>
            <a:endParaRPr/>
          </a:p>
        </p:txBody>
      </p:sp>
      <p:sp>
        <p:nvSpPr>
          <p:cNvPr id="154" name="Google Shape;154;p4"/>
          <p:cNvSpPr txBox="1"/>
          <p:nvPr/>
        </p:nvSpPr>
        <p:spPr>
          <a:xfrm>
            <a:off x="2482375" y="1986475"/>
            <a:ext cx="7524600" cy="45549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a:buNone/>
            </a:pPr>
            <a:r>
              <a:rPr lang="en-US" sz="1350" b="1">
                <a:solidFill>
                  <a:schemeClr val="dk1"/>
                </a:solidFill>
              </a:rPr>
              <a:t>Name of Dataset:</a:t>
            </a:r>
            <a:r>
              <a:rPr lang="en-US" sz="1350">
                <a:solidFill>
                  <a:schemeClr val="dk1"/>
                </a:solidFill>
              </a:rPr>
              <a:t> census_2011, housing</a:t>
            </a:r>
            <a:endParaRPr sz="135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US" sz="1350" b="1">
                <a:solidFill>
                  <a:schemeClr val="dk1"/>
                </a:solidFill>
              </a:rPr>
              <a:t>Data format:</a:t>
            </a:r>
            <a:r>
              <a:rPr lang="en-US" sz="1350">
                <a:solidFill>
                  <a:schemeClr val="dk1"/>
                </a:solidFill>
              </a:rPr>
              <a:t> CSV</a:t>
            </a:r>
            <a:endParaRPr sz="135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US" sz="1350" b="1">
                <a:solidFill>
                  <a:schemeClr val="dk1"/>
                </a:solidFill>
              </a:rPr>
              <a:t>Size of the dataset:</a:t>
            </a:r>
            <a:r>
              <a:rPr lang="en-US" sz="1350">
                <a:solidFill>
                  <a:schemeClr val="dk1"/>
                </a:solidFill>
              </a:rPr>
              <a:t> 640 rows and 118 columns</a:t>
            </a:r>
            <a:endParaRPr sz="135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US" sz="1350" b="1">
                <a:solidFill>
                  <a:schemeClr val="dk1"/>
                </a:solidFill>
              </a:rPr>
              <a:t>Description of the Dataset:</a:t>
            </a:r>
            <a:endParaRPr sz="1350" b="1">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US" sz="1350">
                <a:solidFill>
                  <a:schemeClr val="dk1"/>
                </a:solidFill>
              </a:rPr>
              <a:t>Contains demographic and socio-economic information based on the 2011 census conducted in India. It includes data at the state and district levels, providing insights into population characteristics, education, employment, and other relevant factors.</a:t>
            </a:r>
            <a:endParaRPr sz="135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US" sz="1350" b="1">
                <a:solidFill>
                  <a:schemeClr val="dk1"/>
                </a:solidFill>
              </a:rPr>
              <a:t>Data Dictionary:</a:t>
            </a:r>
            <a:r>
              <a:rPr lang="en-US" sz="1350">
                <a:solidFill>
                  <a:schemeClr val="dk1"/>
                </a:solidFill>
              </a:rPr>
              <a:t> </a:t>
            </a:r>
            <a:endParaRPr sz="135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US" sz="1350">
                <a:solidFill>
                  <a:schemeClr val="dk1"/>
                </a:solidFill>
              </a:rPr>
              <a:t>- `State name`: Categorical</a:t>
            </a:r>
            <a:endParaRPr sz="135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US" sz="1350">
                <a:solidFill>
                  <a:schemeClr val="dk1"/>
                </a:solidFill>
              </a:rPr>
              <a:t>- `District name`: Categorical</a:t>
            </a:r>
            <a:endParaRPr sz="135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US" sz="1350">
                <a:solidFill>
                  <a:schemeClr val="dk1"/>
                </a:solidFill>
              </a:rPr>
              <a:t>- `Population`: Numerical</a:t>
            </a:r>
            <a:endParaRPr sz="135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US" sz="1350">
                <a:solidFill>
                  <a:schemeClr val="dk1"/>
                </a:solidFill>
              </a:rPr>
              <a:t>- `Male`, `Female`: Numerical</a:t>
            </a:r>
            <a:endParaRPr sz="135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US" sz="1350">
                <a:solidFill>
                  <a:schemeClr val="dk1"/>
                </a:solidFill>
              </a:rPr>
              <a:t>- `Literate`, `Male_Literate`, `Female_Literate`: Numerical</a:t>
            </a:r>
            <a:endParaRPr sz="135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US" sz="1350">
                <a:solidFill>
                  <a:schemeClr val="dk1"/>
                </a:solidFill>
              </a:rPr>
              <a:t>- `Rural_Households`, `Urban_Households`, `Households`: Numerical</a:t>
            </a:r>
            <a:endParaRPr sz="135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US" sz="1350">
                <a:solidFill>
                  <a:schemeClr val="dk1"/>
                </a:solidFill>
              </a:rPr>
              <a:t>- `Age_Group_0_29`, `Age_Group_30_49`, `Age_Group_50`, `Age not stated`: Numerical</a:t>
            </a:r>
            <a:endParaRPr sz="135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US" sz="1350" b="1">
                <a:solidFill>
                  <a:schemeClr val="dk1"/>
                </a:solidFill>
              </a:rPr>
              <a:t>Missing values:</a:t>
            </a:r>
            <a:r>
              <a:rPr lang="en-US" sz="1350">
                <a:solidFill>
                  <a:schemeClr val="dk1"/>
                </a:solidFill>
              </a:rPr>
              <a:t> 421</a:t>
            </a:r>
            <a:endParaRPr sz="135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US" sz="1350" b="1">
                <a:solidFill>
                  <a:schemeClr val="dk1"/>
                </a:solidFill>
              </a:rPr>
              <a:t>Pre-processing steps:</a:t>
            </a:r>
            <a:r>
              <a:rPr lang="en-US" sz="1350">
                <a:solidFill>
                  <a:schemeClr val="dk1"/>
                </a:solidFill>
              </a:rPr>
              <a:t> Handling missing values, Dropping unnecessary column,</a:t>
            </a:r>
            <a:endParaRPr sz="1350">
              <a:solidFill>
                <a:schemeClr val="dk1"/>
              </a:solidFill>
            </a:endParaRPr>
          </a:p>
          <a:p>
            <a:pPr marL="0" lvl="0" indent="0" algn="l" rtl="0">
              <a:spcBef>
                <a:spcPts val="0"/>
              </a:spcBef>
              <a:spcAft>
                <a:spcPts val="0"/>
              </a:spcAft>
              <a:buNone/>
            </a:pPr>
            <a:endParaRPr sz="2000">
              <a:solidFill>
                <a:schemeClr val="dk1"/>
              </a:solidFill>
              <a:latin typeface="Helvetica Neue"/>
              <a:ea typeface="Helvetica Neue"/>
              <a:cs typeface="Helvetica Neue"/>
              <a:sym typeface="Helvetica Neue"/>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5"/>
          <p:cNvSpPr txBox="1">
            <a:spLocks noGrp="1"/>
          </p:cNvSpPr>
          <p:nvPr>
            <p:ph type="title"/>
          </p:nvPr>
        </p:nvSpPr>
        <p:spPr>
          <a:xfrm>
            <a:off x="0" y="782175"/>
            <a:ext cx="7287900" cy="1005900"/>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115000"/>
              </a:lnSpc>
              <a:spcBef>
                <a:spcPts val="0"/>
              </a:spcBef>
              <a:spcAft>
                <a:spcPts val="0"/>
              </a:spcAft>
              <a:buClr>
                <a:schemeClr val="dk1"/>
              </a:buClr>
              <a:buSzPct val="33333"/>
              <a:buFont typeface="Arial"/>
              <a:buNone/>
            </a:pPr>
            <a:r>
              <a:rPr lang="en-US" sz="3300"/>
              <a:t>Code &amp; Output</a:t>
            </a:r>
            <a:endParaRPr sz="3300"/>
          </a:p>
          <a:p>
            <a:pPr marL="0" lvl="0" indent="0" algn="ctr" rtl="0">
              <a:lnSpc>
                <a:spcPct val="90000"/>
              </a:lnSpc>
              <a:spcBef>
                <a:spcPts val="0"/>
              </a:spcBef>
              <a:spcAft>
                <a:spcPts val="0"/>
              </a:spcAft>
              <a:buClr>
                <a:schemeClr val="dk1"/>
              </a:buClr>
              <a:buSzPct val="276922"/>
              <a:buFont typeface="Helvetica Neue"/>
              <a:buNone/>
            </a:pPr>
            <a:r>
              <a:rPr lang="en-US" sz="1588" b="1"/>
              <a:t>PS1:  The census 2011 file contains many fields, which we may not use.</a:t>
            </a:r>
            <a:endParaRPr sz="1588" b="1"/>
          </a:p>
          <a:p>
            <a:pPr marL="0" lvl="0" indent="0" algn="ctr" rtl="0">
              <a:lnSpc>
                <a:spcPct val="90000"/>
              </a:lnSpc>
              <a:spcBef>
                <a:spcPts val="0"/>
              </a:spcBef>
              <a:spcAft>
                <a:spcPts val="0"/>
              </a:spcAft>
              <a:buClr>
                <a:schemeClr val="dk1"/>
              </a:buClr>
              <a:buSzPct val="276922"/>
              <a:buFont typeface="Helvetica Neue"/>
              <a:buNone/>
            </a:pPr>
            <a:r>
              <a:rPr lang="en-US" sz="1588" b="1"/>
              <a:t> Remove some columns so that we are left </a:t>
            </a:r>
            <a:r>
              <a:rPr lang="en-US" sz="1477" b="1"/>
              <a:t>wit</a:t>
            </a:r>
            <a:r>
              <a:rPr lang="en-US" sz="1688" b="1"/>
              <a:t>h only relevant data</a:t>
            </a:r>
            <a:r>
              <a:rPr lang="en-US" sz="1800" b="1"/>
              <a:t>.</a:t>
            </a:r>
            <a:endParaRPr sz="1800" b="1"/>
          </a:p>
        </p:txBody>
      </p:sp>
      <p:sp>
        <p:nvSpPr>
          <p:cNvPr id="160" name="Google Shape;160;p5"/>
          <p:cNvSpPr txBox="1"/>
          <p:nvPr/>
        </p:nvSpPr>
        <p:spPr>
          <a:xfrm>
            <a:off x="1191875" y="2011300"/>
            <a:ext cx="7151400" cy="11997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Clr>
                <a:schemeClr val="dk1"/>
              </a:buClr>
              <a:buSzPts val="1100"/>
              <a:buFont typeface="Arial"/>
              <a:buNone/>
            </a:pPr>
            <a:endParaRPr sz="3300">
              <a:solidFill>
                <a:schemeClr val="dk1"/>
              </a:solidFill>
              <a:latin typeface="Helvetica Neue"/>
              <a:ea typeface="Helvetica Neue"/>
              <a:cs typeface="Helvetica Neue"/>
              <a:sym typeface="Helvetica Neue"/>
            </a:endParaRPr>
          </a:p>
          <a:p>
            <a:pPr marL="0" lvl="0" indent="0" algn="l" rtl="0">
              <a:spcBef>
                <a:spcPts val="0"/>
              </a:spcBef>
              <a:spcAft>
                <a:spcPts val="0"/>
              </a:spcAft>
              <a:buNone/>
            </a:pPr>
            <a:endParaRPr sz="2800">
              <a:solidFill>
                <a:schemeClr val="dk1"/>
              </a:solidFill>
              <a:latin typeface="Helvetica Neue"/>
              <a:ea typeface="Helvetica Neue"/>
              <a:cs typeface="Helvetica Neue"/>
              <a:sym typeface="Helvetica Neue"/>
            </a:endParaRPr>
          </a:p>
        </p:txBody>
      </p:sp>
      <p:pic>
        <p:nvPicPr>
          <p:cNvPr id="161" name="Google Shape;161;p5"/>
          <p:cNvPicPr preferRelativeResize="0"/>
          <p:nvPr/>
        </p:nvPicPr>
        <p:blipFill>
          <a:blip r:embed="rId3">
            <a:alphaModFix/>
          </a:blip>
          <a:stretch>
            <a:fillRect/>
          </a:stretch>
        </p:blipFill>
        <p:spPr>
          <a:xfrm>
            <a:off x="1651250" y="1788075"/>
            <a:ext cx="9122002" cy="1772075"/>
          </a:xfrm>
          <a:prstGeom prst="rect">
            <a:avLst/>
          </a:prstGeom>
          <a:noFill/>
          <a:ln>
            <a:noFill/>
          </a:ln>
        </p:spPr>
      </p:pic>
      <p:pic>
        <p:nvPicPr>
          <p:cNvPr id="162" name="Google Shape;162;p5"/>
          <p:cNvPicPr preferRelativeResize="0"/>
          <p:nvPr/>
        </p:nvPicPr>
        <p:blipFill>
          <a:blip r:embed="rId4">
            <a:alphaModFix/>
          </a:blip>
          <a:stretch>
            <a:fillRect/>
          </a:stretch>
        </p:blipFill>
        <p:spPr>
          <a:xfrm>
            <a:off x="3016950" y="3610125"/>
            <a:ext cx="9175050" cy="27770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g2b67aa59532_0_11"/>
          <p:cNvSpPr txBox="1">
            <a:spLocks noGrp="1"/>
          </p:cNvSpPr>
          <p:nvPr>
            <p:ph type="title"/>
          </p:nvPr>
        </p:nvSpPr>
        <p:spPr>
          <a:xfrm>
            <a:off x="152400" y="583525"/>
            <a:ext cx="7188600" cy="1129800"/>
          </a:xfrm>
          <a:prstGeom prst="rect">
            <a:avLst/>
          </a:prstGeom>
        </p:spPr>
        <p:txBody>
          <a:bodyPr spcFirstLastPara="1" wrap="square" lIns="91425" tIns="45700" rIns="91425" bIns="45700" anchor="ctr" anchorCtr="0">
            <a:normAutofit/>
          </a:bodyPr>
          <a:lstStyle/>
          <a:p>
            <a:pPr marL="0" lvl="0" indent="0" algn="ctr" rtl="0">
              <a:lnSpc>
                <a:spcPct val="115000"/>
              </a:lnSpc>
              <a:spcBef>
                <a:spcPts val="0"/>
              </a:spcBef>
              <a:spcAft>
                <a:spcPts val="0"/>
              </a:spcAft>
              <a:buNone/>
            </a:pPr>
            <a:r>
              <a:rPr lang="en-US" sz="3300"/>
              <a:t>Code &amp; Output</a:t>
            </a:r>
            <a:endParaRPr sz="3300"/>
          </a:p>
          <a:p>
            <a:pPr marL="0" lvl="0" indent="0" algn="ctr" rtl="0">
              <a:spcBef>
                <a:spcPts val="0"/>
              </a:spcBef>
              <a:spcAft>
                <a:spcPts val="0"/>
              </a:spcAft>
              <a:buNone/>
            </a:pPr>
            <a:r>
              <a:rPr lang="en-US" sz="1588" b="1"/>
              <a:t>PS2: For uniformity in the datasets and taking into consideration the census year, we need to rename some columns.</a:t>
            </a:r>
            <a:endParaRPr/>
          </a:p>
        </p:txBody>
      </p:sp>
      <p:pic>
        <p:nvPicPr>
          <p:cNvPr id="168" name="Google Shape;168;g2b67aa59532_0_11"/>
          <p:cNvPicPr preferRelativeResize="0"/>
          <p:nvPr/>
        </p:nvPicPr>
        <p:blipFill>
          <a:blip r:embed="rId3">
            <a:alphaModFix/>
          </a:blip>
          <a:stretch>
            <a:fillRect/>
          </a:stretch>
        </p:blipFill>
        <p:spPr>
          <a:xfrm>
            <a:off x="2123050" y="1874725"/>
            <a:ext cx="9733724" cy="453164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g2b67aa59532_0_20"/>
          <p:cNvSpPr txBox="1">
            <a:spLocks noGrp="1"/>
          </p:cNvSpPr>
          <p:nvPr>
            <p:ph type="title"/>
          </p:nvPr>
        </p:nvSpPr>
        <p:spPr>
          <a:xfrm>
            <a:off x="421725" y="769750"/>
            <a:ext cx="3638100" cy="509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SzPts val="990"/>
              <a:buNone/>
            </a:pPr>
            <a:r>
              <a:rPr lang="en-US" sz="3060"/>
              <a:t>Code &amp; Output</a:t>
            </a:r>
            <a:endParaRPr sz="3060"/>
          </a:p>
        </p:txBody>
      </p:sp>
      <p:sp>
        <p:nvSpPr>
          <p:cNvPr id="174" name="Google Shape;174;g2b67aa59532_0_20"/>
          <p:cNvSpPr txBox="1"/>
          <p:nvPr/>
        </p:nvSpPr>
        <p:spPr>
          <a:xfrm>
            <a:off x="335225" y="1278850"/>
            <a:ext cx="9746100" cy="144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US" sz="1300" b="1">
                <a:solidFill>
                  <a:schemeClr val="dk1"/>
                </a:solidFill>
                <a:latin typeface="Helvetica Neue"/>
                <a:ea typeface="Helvetica Neue"/>
                <a:cs typeface="Helvetica Neue"/>
                <a:sym typeface="Helvetica Neue"/>
              </a:rPr>
              <a:t>PS3: The State/UT names are in all caps in the census data, For uniformity across datasets we use the names so that only the first character of each word in the name is in upper case and the rest are in lower case. However, if the word is “and” then it should be all lowercase.</a:t>
            </a:r>
            <a:endParaRPr sz="1300" b="1">
              <a:solidFill>
                <a:schemeClr val="dk1"/>
              </a:solidFill>
              <a:latin typeface="Helvetica Neue"/>
              <a:ea typeface="Helvetica Neue"/>
              <a:cs typeface="Helvetica Neue"/>
              <a:sym typeface="Helvetica Neue"/>
            </a:endParaRPr>
          </a:p>
          <a:p>
            <a:pPr marL="0" lvl="0" indent="0" algn="l" rtl="0">
              <a:spcBef>
                <a:spcPts val="0"/>
              </a:spcBef>
              <a:spcAft>
                <a:spcPts val="0"/>
              </a:spcAft>
              <a:buClr>
                <a:schemeClr val="dk1"/>
              </a:buClr>
              <a:buSzPts val="1100"/>
              <a:buFont typeface="Arial"/>
              <a:buNone/>
            </a:pPr>
            <a:endParaRPr sz="1500" b="1">
              <a:solidFill>
                <a:schemeClr val="dk1"/>
              </a:solidFill>
              <a:latin typeface="Helvetica Neue"/>
              <a:ea typeface="Helvetica Neue"/>
              <a:cs typeface="Helvetica Neue"/>
              <a:sym typeface="Helvetica Neue"/>
            </a:endParaRPr>
          </a:p>
          <a:p>
            <a:pPr marL="0" lvl="0" indent="0" algn="l" rtl="0">
              <a:spcBef>
                <a:spcPts val="0"/>
              </a:spcBef>
              <a:spcAft>
                <a:spcPts val="0"/>
              </a:spcAft>
              <a:buNone/>
            </a:pPr>
            <a:endParaRPr sz="2800">
              <a:solidFill>
                <a:schemeClr val="dk1"/>
              </a:solidFill>
              <a:latin typeface="Helvetica Neue"/>
              <a:ea typeface="Helvetica Neue"/>
              <a:cs typeface="Helvetica Neue"/>
              <a:sym typeface="Helvetica Neue"/>
            </a:endParaRPr>
          </a:p>
        </p:txBody>
      </p:sp>
      <p:pic>
        <p:nvPicPr>
          <p:cNvPr id="175" name="Google Shape;175;g2b67aa59532_0_20"/>
          <p:cNvPicPr preferRelativeResize="0"/>
          <p:nvPr/>
        </p:nvPicPr>
        <p:blipFill>
          <a:blip r:embed="rId3">
            <a:alphaModFix/>
          </a:blip>
          <a:stretch>
            <a:fillRect/>
          </a:stretch>
        </p:blipFill>
        <p:spPr>
          <a:xfrm>
            <a:off x="2163700" y="1936825"/>
            <a:ext cx="9866900" cy="455647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g2b67aa59532_0_28"/>
          <p:cNvSpPr txBox="1">
            <a:spLocks noGrp="1"/>
          </p:cNvSpPr>
          <p:nvPr>
            <p:ph type="title"/>
          </p:nvPr>
        </p:nvSpPr>
        <p:spPr>
          <a:xfrm>
            <a:off x="61675" y="670450"/>
            <a:ext cx="3960900" cy="521400"/>
          </a:xfrm>
          <a:prstGeom prst="rect">
            <a:avLst/>
          </a:prstGeom>
        </p:spPr>
        <p:txBody>
          <a:bodyPr spcFirstLastPara="1" wrap="square" lIns="91425" tIns="45700" rIns="91425" bIns="45700" anchor="ctr" anchorCtr="0">
            <a:normAutofit fontScale="90000"/>
          </a:bodyPr>
          <a:lstStyle/>
          <a:p>
            <a:pPr marL="0" lvl="0" indent="0" algn="l" rtl="0">
              <a:spcBef>
                <a:spcPts val="0"/>
              </a:spcBef>
              <a:spcAft>
                <a:spcPts val="0"/>
              </a:spcAft>
              <a:buNone/>
            </a:pPr>
            <a:r>
              <a:rPr lang="en-US"/>
              <a:t>Code &amp; Output</a:t>
            </a:r>
            <a:endParaRPr/>
          </a:p>
        </p:txBody>
      </p:sp>
      <p:sp>
        <p:nvSpPr>
          <p:cNvPr id="181" name="Google Shape;181;g2b67aa59532_0_28"/>
          <p:cNvSpPr txBox="1"/>
          <p:nvPr/>
        </p:nvSpPr>
        <p:spPr>
          <a:xfrm>
            <a:off x="61675" y="1191850"/>
            <a:ext cx="9821100" cy="1816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US" sz="1300" b="1">
                <a:solidFill>
                  <a:schemeClr val="dk1"/>
                </a:solidFill>
                <a:latin typeface="Helvetica Neue"/>
                <a:ea typeface="Helvetica Neue"/>
                <a:cs typeface="Helvetica Neue"/>
                <a:sym typeface="Helvetica Neue"/>
              </a:rPr>
              <a:t>PS4: In 2014 Telangana was formed after it split from Andhra Pradesh, The districts that were included in Telangana are stored in Data/Telangana.txt . Read the text file and Rename the State/UT From “Andhra Pradesh” to “Telangana” for the given districts.</a:t>
            </a:r>
            <a:endParaRPr sz="1300" b="1">
              <a:solidFill>
                <a:schemeClr val="dk1"/>
              </a:solidFill>
              <a:latin typeface="Helvetica Neue"/>
              <a:ea typeface="Helvetica Neue"/>
              <a:cs typeface="Helvetica Neue"/>
              <a:sym typeface="Helvetica Neue"/>
            </a:endParaRPr>
          </a:p>
          <a:p>
            <a:pPr marL="0" lvl="0" indent="0" algn="l" rtl="0">
              <a:spcBef>
                <a:spcPts val="0"/>
              </a:spcBef>
              <a:spcAft>
                <a:spcPts val="0"/>
              </a:spcAft>
              <a:buClr>
                <a:schemeClr val="dk1"/>
              </a:buClr>
              <a:buSzPts val="1100"/>
              <a:buFont typeface="Arial"/>
              <a:buNone/>
            </a:pPr>
            <a:r>
              <a:rPr lang="en-US" sz="1300" b="1">
                <a:solidFill>
                  <a:schemeClr val="dk1"/>
                </a:solidFill>
                <a:latin typeface="Helvetica Neue"/>
                <a:ea typeface="Helvetica Neue"/>
                <a:cs typeface="Helvetica Neue"/>
                <a:sym typeface="Helvetica Neue"/>
              </a:rPr>
              <a:t>In 2019 Laddakh was formed after it split from Jammu and Kashmir, which included the districts Leh and Kargil.  Rename the State/UT From “Jammu and Kashmir” to “Laddakh” for the given districts.</a:t>
            </a:r>
            <a:endParaRPr sz="1300" b="1">
              <a:solidFill>
                <a:schemeClr val="dk1"/>
              </a:solidFill>
              <a:latin typeface="Helvetica Neue"/>
              <a:ea typeface="Helvetica Neue"/>
              <a:cs typeface="Helvetica Neue"/>
              <a:sym typeface="Helvetica Neue"/>
            </a:endParaRPr>
          </a:p>
          <a:p>
            <a:pPr marL="0" lvl="0" indent="0" algn="l" rtl="0">
              <a:spcBef>
                <a:spcPts val="0"/>
              </a:spcBef>
              <a:spcAft>
                <a:spcPts val="0"/>
              </a:spcAft>
              <a:buClr>
                <a:schemeClr val="dk1"/>
              </a:buClr>
              <a:buSzPts val="1100"/>
              <a:buFont typeface="Arial"/>
              <a:buNone/>
            </a:pPr>
            <a:endParaRPr sz="1300" b="1">
              <a:solidFill>
                <a:schemeClr val="dk1"/>
              </a:solidFill>
              <a:latin typeface="Helvetica Neue"/>
              <a:ea typeface="Helvetica Neue"/>
              <a:cs typeface="Helvetica Neue"/>
              <a:sym typeface="Helvetica Neue"/>
            </a:endParaRPr>
          </a:p>
          <a:p>
            <a:pPr marL="0" lvl="0" indent="0" algn="l" rtl="0">
              <a:spcBef>
                <a:spcPts val="0"/>
              </a:spcBef>
              <a:spcAft>
                <a:spcPts val="0"/>
              </a:spcAft>
              <a:buNone/>
            </a:pPr>
            <a:endParaRPr sz="2800">
              <a:solidFill>
                <a:schemeClr val="dk1"/>
              </a:solidFill>
              <a:latin typeface="Helvetica Neue"/>
              <a:ea typeface="Helvetica Neue"/>
              <a:cs typeface="Helvetica Neue"/>
              <a:sym typeface="Helvetica Neue"/>
            </a:endParaRPr>
          </a:p>
        </p:txBody>
      </p:sp>
      <p:pic>
        <p:nvPicPr>
          <p:cNvPr id="182" name="Google Shape;182;g2b67aa59532_0_28"/>
          <p:cNvPicPr preferRelativeResize="0"/>
          <p:nvPr/>
        </p:nvPicPr>
        <p:blipFill>
          <a:blip r:embed="rId3">
            <a:alphaModFix/>
          </a:blip>
          <a:stretch>
            <a:fillRect/>
          </a:stretch>
        </p:blipFill>
        <p:spPr>
          <a:xfrm>
            <a:off x="2107375" y="2365850"/>
            <a:ext cx="9948052" cy="410262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g2b67aa59532_0_36"/>
          <p:cNvSpPr txBox="1">
            <a:spLocks noGrp="1"/>
          </p:cNvSpPr>
          <p:nvPr>
            <p:ph type="title"/>
          </p:nvPr>
        </p:nvSpPr>
        <p:spPr>
          <a:xfrm>
            <a:off x="0" y="807000"/>
            <a:ext cx="3650100" cy="173700"/>
          </a:xfrm>
          <a:prstGeom prst="rect">
            <a:avLst/>
          </a:prstGeom>
        </p:spPr>
        <p:txBody>
          <a:bodyPr spcFirstLastPara="1" wrap="square" lIns="91425" tIns="45700" rIns="91425" bIns="45700" anchor="ctr" anchorCtr="0">
            <a:normAutofit fontScale="90000"/>
          </a:bodyPr>
          <a:lstStyle/>
          <a:p>
            <a:pPr marL="0" lvl="0" indent="0" algn="l" rtl="0">
              <a:spcBef>
                <a:spcPts val="0"/>
              </a:spcBef>
              <a:spcAft>
                <a:spcPts val="0"/>
              </a:spcAft>
              <a:buNone/>
            </a:pPr>
            <a:r>
              <a:rPr lang="en-US"/>
              <a:t>Code &amp; Output</a:t>
            </a:r>
            <a:endParaRPr/>
          </a:p>
        </p:txBody>
      </p:sp>
      <p:sp>
        <p:nvSpPr>
          <p:cNvPr id="188" name="Google Shape;188;g2b67aa59532_0_36"/>
          <p:cNvSpPr txBox="1"/>
          <p:nvPr/>
        </p:nvSpPr>
        <p:spPr>
          <a:xfrm>
            <a:off x="0" y="1067750"/>
            <a:ext cx="9795900" cy="169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US" b="1">
                <a:solidFill>
                  <a:schemeClr val="dk1"/>
                </a:solidFill>
                <a:latin typeface="Helvetica Neue"/>
                <a:ea typeface="Helvetica Neue"/>
                <a:cs typeface="Helvetica Neue"/>
                <a:sym typeface="Helvetica Neue"/>
              </a:rPr>
              <a:t>PS5: Find and store the percentage of data missing for each column.</a:t>
            </a:r>
            <a:endParaRPr b="1">
              <a:solidFill>
                <a:schemeClr val="dk1"/>
              </a:solidFill>
              <a:latin typeface="Helvetica Neue"/>
              <a:ea typeface="Helvetica Neue"/>
              <a:cs typeface="Helvetica Neue"/>
              <a:sym typeface="Helvetica Neue"/>
            </a:endParaRPr>
          </a:p>
          <a:p>
            <a:pPr marL="0" lvl="0" indent="0" algn="l" rtl="0">
              <a:spcBef>
                <a:spcPts val="0"/>
              </a:spcBef>
              <a:spcAft>
                <a:spcPts val="0"/>
              </a:spcAft>
              <a:buClr>
                <a:schemeClr val="dk1"/>
              </a:buClr>
              <a:buSzPts val="1100"/>
              <a:buFont typeface="Arial"/>
              <a:buNone/>
            </a:pPr>
            <a:r>
              <a:rPr lang="en-US" b="1">
                <a:solidFill>
                  <a:schemeClr val="dk1"/>
                </a:solidFill>
                <a:latin typeface="Helvetica Neue"/>
                <a:ea typeface="Helvetica Neue"/>
                <a:cs typeface="Helvetica Neue"/>
                <a:sym typeface="Helvetica Neue"/>
              </a:rPr>
              <a:t>Some data can be found and filled in by using information from other cells. Try to find the correct data by using information from other cells and filling it in. Find and store the percentage of data missing for each column.</a:t>
            </a:r>
            <a:endParaRPr b="1">
              <a:solidFill>
                <a:schemeClr val="dk1"/>
              </a:solidFill>
              <a:latin typeface="Helvetica Neue"/>
              <a:ea typeface="Helvetica Neue"/>
              <a:cs typeface="Helvetica Neue"/>
              <a:sym typeface="Helvetica Neue"/>
            </a:endParaRPr>
          </a:p>
          <a:p>
            <a:pPr marL="0" lvl="0" indent="0" algn="l" rtl="0">
              <a:spcBef>
                <a:spcPts val="0"/>
              </a:spcBef>
              <a:spcAft>
                <a:spcPts val="0"/>
              </a:spcAft>
              <a:buClr>
                <a:schemeClr val="dk1"/>
              </a:buClr>
              <a:buSzPts val="1100"/>
              <a:buFont typeface="Arial"/>
              <a:buNone/>
            </a:pPr>
            <a:endParaRPr sz="2800">
              <a:solidFill>
                <a:schemeClr val="dk1"/>
              </a:solidFill>
              <a:latin typeface="Helvetica Neue"/>
              <a:ea typeface="Helvetica Neue"/>
              <a:cs typeface="Helvetica Neue"/>
              <a:sym typeface="Helvetica Neue"/>
            </a:endParaRPr>
          </a:p>
          <a:p>
            <a:pPr marL="0" lvl="0" indent="0" algn="l" rtl="0">
              <a:spcBef>
                <a:spcPts val="0"/>
              </a:spcBef>
              <a:spcAft>
                <a:spcPts val="0"/>
              </a:spcAft>
              <a:buNone/>
            </a:pPr>
            <a:endParaRPr sz="2800">
              <a:solidFill>
                <a:schemeClr val="dk1"/>
              </a:solidFill>
              <a:latin typeface="Helvetica Neue"/>
              <a:ea typeface="Helvetica Neue"/>
              <a:cs typeface="Helvetica Neue"/>
              <a:sym typeface="Helvetica Neue"/>
            </a:endParaRPr>
          </a:p>
        </p:txBody>
      </p:sp>
      <p:pic>
        <p:nvPicPr>
          <p:cNvPr id="189" name="Google Shape;189;g2b67aa59532_0_36"/>
          <p:cNvPicPr preferRelativeResize="0"/>
          <p:nvPr/>
        </p:nvPicPr>
        <p:blipFill>
          <a:blip r:embed="rId3">
            <a:alphaModFix/>
          </a:blip>
          <a:stretch>
            <a:fillRect/>
          </a:stretch>
        </p:blipFill>
        <p:spPr>
          <a:xfrm>
            <a:off x="0" y="1783550"/>
            <a:ext cx="2892800" cy="2648775"/>
          </a:xfrm>
          <a:prstGeom prst="rect">
            <a:avLst/>
          </a:prstGeom>
          <a:noFill/>
          <a:ln>
            <a:noFill/>
          </a:ln>
        </p:spPr>
      </p:pic>
      <p:pic>
        <p:nvPicPr>
          <p:cNvPr id="190" name="Google Shape;190;g2b67aa59532_0_36"/>
          <p:cNvPicPr preferRelativeResize="0"/>
          <p:nvPr/>
        </p:nvPicPr>
        <p:blipFill>
          <a:blip r:embed="rId4">
            <a:alphaModFix/>
          </a:blip>
          <a:stretch>
            <a:fillRect/>
          </a:stretch>
        </p:blipFill>
        <p:spPr>
          <a:xfrm>
            <a:off x="3007950" y="1783550"/>
            <a:ext cx="7408626" cy="697565"/>
          </a:xfrm>
          <a:prstGeom prst="rect">
            <a:avLst/>
          </a:prstGeom>
          <a:noFill/>
          <a:ln>
            <a:noFill/>
          </a:ln>
        </p:spPr>
      </p:pic>
      <p:pic>
        <p:nvPicPr>
          <p:cNvPr id="191" name="Google Shape;191;g2b67aa59532_0_36"/>
          <p:cNvPicPr preferRelativeResize="0"/>
          <p:nvPr/>
        </p:nvPicPr>
        <p:blipFill>
          <a:blip r:embed="rId5">
            <a:alphaModFix/>
          </a:blip>
          <a:stretch>
            <a:fillRect/>
          </a:stretch>
        </p:blipFill>
        <p:spPr>
          <a:xfrm>
            <a:off x="2892800" y="2379475"/>
            <a:ext cx="9150223" cy="4076574"/>
          </a:xfrm>
          <a:prstGeom prst="rect">
            <a:avLst/>
          </a:prstGeom>
          <a:noFill/>
          <a:ln>
            <a:noFill/>
          </a:ln>
        </p:spPr>
      </p:pic>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940</Words>
  <Application>Microsoft Office PowerPoint</Application>
  <PresentationFormat>Widescreen</PresentationFormat>
  <Paragraphs>76</Paragraphs>
  <Slides>24</Slides>
  <Notes>24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24</vt:i4>
      </vt:variant>
    </vt:vector>
  </HeadingPairs>
  <TitlesOfParts>
    <vt:vector size="29" baseType="lpstr">
      <vt:lpstr>Play</vt:lpstr>
      <vt:lpstr>Helvetica Neue</vt:lpstr>
      <vt:lpstr>Arial</vt:lpstr>
      <vt:lpstr>Calibri</vt:lpstr>
      <vt:lpstr>Office Theme</vt:lpstr>
      <vt:lpstr>PowerPoint Presentation</vt:lpstr>
      <vt:lpstr>Index</vt:lpstr>
      <vt:lpstr>Project Statement</vt:lpstr>
      <vt:lpstr>Description</vt:lpstr>
      <vt:lpstr>Code &amp; Output PS1:  The census 2011 file contains many fields, which we may not use.  Remove some columns so that we are left with only relevant data.</vt:lpstr>
      <vt:lpstr>Code &amp; Output PS2: For uniformity in the datasets and taking into consideration the census year, we need to rename some columns.</vt:lpstr>
      <vt:lpstr>Code &amp; Output</vt:lpstr>
      <vt:lpstr>Code &amp; Output</vt:lpstr>
      <vt:lpstr>Code &amp; Output</vt:lpstr>
      <vt:lpstr>Code &amp; Output</vt:lpstr>
      <vt:lpstr>Code &amp; Output</vt:lpstr>
      <vt:lpstr>Code &amp; Output</vt:lpstr>
      <vt:lpstr>Code &amp; Output</vt:lpstr>
      <vt:lpstr>Code &amp; Output</vt:lpstr>
      <vt:lpstr>Code &amp; Output</vt:lpstr>
      <vt:lpstr>Code &amp; Output</vt:lpstr>
      <vt:lpstr>Code &amp; Output</vt:lpstr>
      <vt:lpstr>Code &amp; Output</vt:lpstr>
      <vt:lpstr>Code &amp; Output</vt:lpstr>
      <vt:lpstr>Code &amp; Output</vt:lpstr>
      <vt:lpstr>Code &amp; Output</vt:lpstr>
      <vt:lpstr>Figures/Graph</vt:lpstr>
      <vt:lpstr>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Angel Jackson</dc:creator>
  <cp:lastModifiedBy>Saurav Kumar Majumdar</cp:lastModifiedBy>
  <cp:revision>2</cp:revision>
  <dcterms:created xsi:type="dcterms:W3CDTF">2022-12-05T10:10:22Z</dcterms:created>
  <dcterms:modified xsi:type="dcterms:W3CDTF">2024-02-18T20:03:54Z</dcterms:modified>
</cp:coreProperties>
</file>